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58" r:id="rId23"/>
    <p:sldId id="257" r:id="rId24"/>
    <p:sldId id="259" r:id="rId25"/>
    <p:sldId id="260" r:id="rId26"/>
    <p:sldId id="261" r:id="rId27"/>
    <p:sldId id="263" r:id="rId28"/>
    <p:sldId id="262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47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37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83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09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55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4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12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58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9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36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48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B181-7324-4F34-9346-2CFD23A1BFA0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89AE-7C50-4670-8B15-1AAA0ACD0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75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wbO0f1R8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Aw7wNawaU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uv8AWnv9W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vnmuvv2z-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OwqbjrST9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bf1M9h36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2_00Sy_M0" TargetMode="External"/><Relationship Id="rId2" Type="http://schemas.openxmlformats.org/officeDocument/2006/relationships/hyperlink" Target="https://www.youtube.com/watch?v=Q1sifEaLL5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rTmhZgUug" TargetMode="External"/><Relationship Id="rId2" Type="http://schemas.openxmlformats.org/officeDocument/2006/relationships/hyperlink" Target="https://www.youtube.com/watch?v=snRpPV98dt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車輛</a:t>
            </a:r>
            <a:r>
              <a:rPr lang="zh-TW" altLang="en-US" dirty="0" smtClean="0"/>
              <a:t>內裝清理實作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高</a:t>
            </a:r>
            <a:r>
              <a:rPr lang="en-US" altLang="zh-TW" dirty="0" smtClean="0"/>
              <a:t>102</a:t>
            </a:r>
          </a:p>
          <a:p>
            <a:r>
              <a:rPr lang="en-US" altLang="zh-TW" dirty="0"/>
              <a:t>6/7(</a:t>
            </a:r>
            <a:r>
              <a:rPr lang="zh-TW" altLang="en-US" dirty="0"/>
              <a:t>代課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zh-TW" altLang="en-US" dirty="0" smtClean="0"/>
              <a:t>林淑芬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790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827450" cy="37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4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27997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9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" y="2292567"/>
            <a:ext cx="9149735" cy="21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97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27280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0" y="2924944"/>
            <a:ext cx="7849696" cy="184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8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76399"/>
            <a:ext cx="8064251" cy="36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5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3952"/>
            <a:ext cx="846457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1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94" y="267339"/>
            <a:ext cx="6747322" cy="64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1233858" cy="123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236568" y="2933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453948" y="1484784"/>
            <a:ext cx="8640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ym typeface="Wingdings 2"/>
              </a:rPr>
              <a:t></a:t>
            </a:r>
            <a:endParaRPr lang="zh-TW" altLang="en-US" sz="4000" dirty="0" smtClean="0"/>
          </a:p>
          <a:p>
            <a:endParaRPr lang="zh-TW" altLang="en-US" dirty="0"/>
          </a:p>
        </p:txBody>
      </p:sp>
      <p:sp>
        <p:nvSpPr>
          <p:cNvPr id="10" name="內容版面配置區 9"/>
          <p:cNvSpPr txBox="1">
            <a:spLocks noGrp="1"/>
          </p:cNvSpPr>
          <p:nvPr>
            <p:ph idx="1"/>
          </p:nvPr>
        </p:nvSpPr>
        <p:spPr>
          <a:xfrm>
            <a:off x="1712882" y="4725144"/>
            <a:ext cx="58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ym typeface="Wingdings 2"/>
              </a:rPr>
              <a:t>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132624" y="3212976"/>
            <a:ext cx="7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ym typeface="Wingdings 2"/>
              </a:rPr>
              <a:t></a:t>
            </a:r>
            <a:endParaRPr lang="zh-TW" altLang="en-US" sz="4000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1413394" y="276492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ym typeface="Wingdings 2"/>
              </a:rPr>
              <a:t></a:t>
            </a:r>
            <a:endParaRPr lang="zh-TW" altLang="en-US" sz="4000" dirty="0"/>
          </a:p>
        </p:txBody>
      </p:sp>
      <p:sp>
        <p:nvSpPr>
          <p:cNvPr id="13" name="矩形 12"/>
          <p:cNvSpPr/>
          <p:nvPr/>
        </p:nvSpPr>
        <p:spPr>
          <a:xfrm>
            <a:off x="6109943" y="4495167"/>
            <a:ext cx="688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cs typeface="+mj-cs"/>
                <a:sym typeface="Wingdings 2"/>
              </a:rPr>
              <a:t>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58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851952" cy="377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12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568863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28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904656" cy="64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洗衣機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Mayday</a:t>
            </a:r>
            <a:r>
              <a:rPr lang="zh-TW" altLang="en-US" b="1" dirty="0"/>
              <a:t>五月天</a:t>
            </a:r>
            <a:r>
              <a:rPr lang="en-US" altLang="zh-TW" b="1" dirty="0"/>
              <a:t>【</a:t>
            </a:r>
            <a:r>
              <a:rPr lang="zh-TW" altLang="en-US" b="1" dirty="0"/>
              <a:t>洗衣機</a:t>
            </a:r>
            <a:r>
              <a:rPr lang="en-US" altLang="zh-TW" b="1" dirty="0"/>
              <a:t>】MV</a:t>
            </a:r>
            <a:r>
              <a:rPr lang="zh-TW" altLang="en-US" b="1" dirty="0"/>
              <a:t>官方完整版</a:t>
            </a:r>
          </a:p>
          <a:p>
            <a:r>
              <a:rPr lang="en-US" altLang="zh-TW" dirty="0" smtClean="0">
                <a:hlinkClick r:id="rId2"/>
              </a:rPr>
              <a:t>https://www.youtube.com/watch?v=BfwbO0f1R8o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3935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8048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8383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5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#</a:t>
            </a:r>
            <a:r>
              <a:rPr lang="zh-TW" altLang="en-US" dirty="0" smtClean="0"/>
              <a:t>洗車 </a:t>
            </a:r>
            <a:r>
              <a:rPr lang="en-US" altLang="zh-TW" dirty="0" smtClean="0"/>
              <a:t>#</a:t>
            </a:r>
            <a:r>
              <a:rPr lang="zh-TW" altLang="en-US" dirty="0" smtClean="0"/>
              <a:t>汽車 </a:t>
            </a:r>
            <a:r>
              <a:rPr lang="en-US" altLang="zh-TW" dirty="0" smtClean="0"/>
              <a:t>#</a:t>
            </a:r>
            <a:r>
              <a:rPr lang="zh-TW" altLang="en-US" dirty="0" smtClean="0"/>
              <a:t>內裝清潔</a:t>
            </a:r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洗車好簡單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汽車內裝清潔簡易教學 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汽車醫美</a:t>
            </a:r>
            <a:r>
              <a:rPr lang="en-US" altLang="zh-TW" dirty="0" smtClean="0"/>
              <a:t>】</a:t>
            </a:r>
          </a:p>
          <a:p>
            <a:r>
              <a:rPr lang="en-US" altLang="zh-TW" dirty="0" smtClean="0">
                <a:hlinkClick r:id="rId2"/>
              </a:rPr>
              <a:t>https://www.youtube.com/watch?v=iAw7wNawaUw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471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#</a:t>
            </a:r>
            <a:r>
              <a:rPr lang="zh-TW" altLang="en-US" dirty="0" smtClean="0"/>
              <a:t>洗車好簡單 </a:t>
            </a:r>
            <a:r>
              <a:rPr lang="en-US" altLang="zh-TW" dirty="0" smtClean="0"/>
              <a:t>#</a:t>
            </a:r>
            <a:r>
              <a:rPr lang="zh-TW" altLang="en-US" dirty="0" smtClean="0"/>
              <a:t>內裝清洗 </a:t>
            </a:r>
            <a:r>
              <a:rPr lang="en-US" altLang="zh-TW" dirty="0" smtClean="0"/>
              <a:t>#</a:t>
            </a:r>
            <a:r>
              <a:rPr lang="zh-TW" altLang="en-US" dirty="0" smtClean="0"/>
              <a:t>防疫</a:t>
            </a:r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洗車好簡單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內裝怎麼自己</a:t>
            </a:r>
            <a:r>
              <a:rPr lang="en-US" altLang="zh-TW" dirty="0" smtClean="0"/>
              <a:t>DIY</a:t>
            </a:r>
            <a:r>
              <a:rPr lang="zh-TW" altLang="en-US" dirty="0" smtClean="0"/>
              <a:t>清洗</a:t>
            </a:r>
            <a:r>
              <a:rPr lang="en-US" altLang="zh-TW" dirty="0" smtClean="0"/>
              <a:t>? </a:t>
            </a:r>
            <a:r>
              <a:rPr lang="zh-TW" altLang="en-US" dirty="0" smtClean="0"/>
              <a:t>清洗過程也能順便讓車內消毒防疫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>
                <a:hlinkClick r:id="rId2"/>
              </a:rPr>
              <a:t>https://www.youtube.com/watch?v=Kuv8AWnv9Ws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687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#</a:t>
            </a:r>
            <a:r>
              <a:rPr lang="zh-TW" altLang="en-US" dirty="0" smtClean="0"/>
              <a:t>創作授權 </a:t>
            </a:r>
            <a:r>
              <a:rPr lang="en-US" altLang="zh-TW" dirty="0" smtClean="0"/>
              <a:t>#</a:t>
            </a:r>
            <a:r>
              <a:rPr lang="zh-TW" altLang="en-US" dirty="0" smtClean="0"/>
              <a:t>達人 </a:t>
            </a:r>
            <a:r>
              <a:rPr lang="en-US" altLang="zh-TW" dirty="0" smtClean="0"/>
              <a:t>#</a:t>
            </a:r>
            <a:r>
              <a:rPr lang="zh-TW" altLang="en-US" dirty="0" smtClean="0"/>
              <a:t>洗車</a:t>
            </a:r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廢車髒到長蟑螂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青苔噁爆！ 達人巧手拆車清洗直接變新車！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｜</a:t>
            </a:r>
            <a:r>
              <a:rPr lang="en-US" altLang="zh-TW" dirty="0" smtClean="0"/>
              <a:t>@</a:t>
            </a:r>
            <a:r>
              <a:rPr lang="zh-TW" altLang="en-US" dirty="0" smtClean="0"/>
              <a:t>汽車醫美診所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https://www.youtube.com/watch?v=6vnmuvv2z-s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436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#</a:t>
            </a:r>
            <a:r>
              <a:rPr lang="zh-TW" altLang="en-US" dirty="0" smtClean="0"/>
              <a:t>創作授權 </a:t>
            </a:r>
            <a:r>
              <a:rPr lang="en-US" altLang="zh-TW" dirty="0" smtClean="0"/>
              <a:t>#</a:t>
            </a:r>
            <a:r>
              <a:rPr lang="zh-TW" altLang="en-US" dirty="0" smtClean="0"/>
              <a:t>汽車 </a:t>
            </a:r>
            <a:r>
              <a:rPr lang="en-US" altLang="zh-TW" dirty="0" smtClean="0"/>
              <a:t>#</a:t>
            </a:r>
            <a:r>
              <a:rPr lang="zh-TW" altLang="en-US" dirty="0" smtClean="0"/>
              <a:t>翻新</a:t>
            </a:r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技師費時半個月翻新</a:t>
            </a:r>
            <a:r>
              <a:rPr lang="en-US" altLang="zh-TW" dirty="0" smtClean="0"/>
              <a:t>BMW </a:t>
            </a:r>
            <a:r>
              <a:rPr lang="zh-TW" altLang="en-US" dirty="0" smtClean="0"/>
              <a:t>髒髒車重獲新生畫面超療癒！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｜汽車醫美</a:t>
            </a:r>
            <a:r>
              <a:rPr lang="en-US" altLang="zh-TW" dirty="0" smtClean="0"/>
              <a:t>Car Refurbished</a:t>
            </a:r>
          </a:p>
          <a:p>
            <a:r>
              <a:rPr lang="en-US" altLang="zh-TW" dirty="0" smtClean="0">
                <a:hlinkClick r:id="rId2"/>
              </a:rPr>
              <a:t>https://www.youtube.com/watch?v=COwqbjrST9E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7561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#</a:t>
            </a:r>
            <a:r>
              <a:rPr lang="zh-TW" altLang="en-US" dirty="0" smtClean="0"/>
              <a:t>狗毛清潔 </a:t>
            </a:r>
            <a:r>
              <a:rPr lang="en-US" altLang="zh-TW" dirty="0" smtClean="0"/>
              <a:t>#LEXUS #</a:t>
            </a:r>
            <a:r>
              <a:rPr lang="zh-TW" altLang="en-US" dirty="0" smtClean="0"/>
              <a:t>洗車</a:t>
            </a:r>
          </a:p>
          <a:p>
            <a:r>
              <a:rPr lang="en-US" altLang="zh-TW" dirty="0" smtClean="0"/>
              <a:t>[</a:t>
            </a:r>
            <a:r>
              <a:rPr lang="zh-TW" altLang="en-US" dirty="0" smtClean="0"/>
              <a:t>有老鼠的</a:t>
            </a:r>
            <a:r>
              <a:rPr lang="en-US" altLang="zh-TW" dirty="0" smtClean="0"/>
              <a:t>LEXUS-RX330]</a:t>
            </a:r>
            <a:r>
              <a:rPr lang="zh-TW" altLang="en-US" dirty="0" smtClean="0"/>
              <a:t>全車髒到一個不可思議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https://www.youtube.com/watch?v=NAbf1M9h36U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4179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[</a:t>
            </a:r>
            <a:r>
              <a:rPr lang="zh-TW" altLang="en-US" dirty="0" smtClean="0">
                <a:hlinkClick r:id="rId2"/>
              </a:rPr>
              <a:t>揪揪來洗車</a:t>
            </a:r>
            <a:r>
              <a:rPr lang="en-US" altLang="zh-TW" dirty="0" smtClean="0">
                <a:hlinkClick r:id="rId2"/>
              </a:rPr>
              <a:t>] </a:t>
            </a:r>
            <a:r>
              <a:rPr lang="zh-TW" altLang="en-US" dirty="0" smtClean="0">
                <a:hlinkClick r:id="rId2"/>
              </a:rPr>
              <a:t>我是怎樣洗布的？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https://www.youtube.com/watch?v=Q1sifEaLL5w</a:t>
            </a:r>
            <a:endParaRPr lang="en-US" altLang="zh-TW" dirty="0" smtClean="0"/>
          </a:p>
          <a:p>
            <a:r>
              <a:rPr lang="en-US" altLang="zh-TW" dirty="0" smtClean="0"/>
              <a:t>#</a:t>
            </a:r>
            <a:r>
              <a:rPr lang="zh-TW" altLang="en-US" dirty="0" smtClean="0"/>
              <a:t>豆豆媽咪 </a:t>
            </a:r>
            <a:r>
              <a:rPr lang="en-US" altLang="zh-TW" dirty="0" smtClean="0"/>
              <a:t>#</a:t>
            </a:r>
            <a:r>
              <a:rPr lang="zh-TW" altLang="en-US" dirty="0" smtClean="0"/>
              <a:t>過碳酸鈉 </a:t>
            </a:r>
            <a:r>
              <a:rPr lang="en-US" altLang="zh-TW" dirty="0" smtClean="0"/>
              <a:t>#</a:t>
            </a:r>
            <a:r>
              <a:rPr lang="zh-TW" altLang="en-US" dirty="0" smtClean="0"/>
              <a:t>除霉</a:t>
            </a:r>
          </a:p>
          <a:p>
            <a:r>
              <a:rPr lang="zh-TW" altLang="en-US" dirty="0" smtClean="0"/>
              <a:t>豆豆媽咪 </a:t>
            </a:r>
            <a:r>
              <a:rPr lang="en-US" altLang="zh-TW" dirty="0" smtClean="0"/>
              <a:t>| </a:t>
            </a:r>
            <a:r>
              <a:rPr lang="zh-TW" altLang="en-US" dirty="0" smtClean="0"/>
              <a:t>過碳酸鈉清潔妙用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https://www.youtube.com/watch?v=eI2_00Sy_M0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4424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（神崎瘋介紹）東芝</a:t>
            </a:r>
            <a:r>
              <a:rPr lang="en-US" altLang="zh-TW" dirty="0" smtClean="0">
                <a:hlinkClick r:id="rId2"/>
              </a:rPr>
              <a:t>AW-DC13WAG</a:t>
            </a:r>
            <a:r>
              <a:rPr lang="zh-TW" altLang="en-US" dirty="0" smtClean="0">
                <a:hlinkClick r:id="rId2"/>
              </a:rPr>
              <a:t>變頻洗衣機操作教學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https://www.youtube.com/watch?v=snRpPV98dt0</a:t>
            </a:r>
            <a:endParaRPr lang="en-US" altLang="zh-TW" dirty="0" smtClean="0"/>
          </a:p>
          <a:p>
            <a:r>
              <a:rPr lang="en-US" altLang="zh-TW" dirty="0" smtClean="0"/>
              <a:t>2019 </a:t>
            </a:r>
            <a:r>
              <a:rPr lang="zh-TW" altLang="en-US" dirty="0" smtClean="0"/>
              <a:t>國際牌洗衣機操作使用方法参考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https://www.youtube.com/watch?v=fdrTmhZgUug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74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582537" cy="63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7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76864" cy="44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6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14488"/>
            <a:ext cx="76311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20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82"/>
          <a:stretch/>
        </p:blipFill>
        <p:spPr bwMode="auto">
          <a:xfrm>
            <a:off x="35496" y="28600"/>
            <a:ext cx="4545648" cy="67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44646" r="1672" b="-306"/>
          <a:stretch/>
        </p:blipFill>
        <p:spPr bwMode="auto">
          <a:xfrm>
            <a:off x="4581144" y="28600"/>
            <a:ext cx="4569688" cy="665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5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40" y="194020"/>
            <a:ext cx="6912768" cy="666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8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12" y="332656"/>
            <a:ext cx="6725285" cy="63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11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752528" cy="650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6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266</Words>
  <Application>Microsoft Office PowerPoint</Application>
  <PresentationFormat>如螢幕大小 (4:3)</PresentationFormat>
  <Paragraphs>36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車輛內裝清理實作</vt:lpstr>
      <vt:lpstr>洗衣機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10</cp:revision>
  <dcterms:created xsi:type="dcterms:W3CDTF">2022-06-06T08:21:23Z</dcterms:created>
  <dcterms:modified xsi:type="dcterms:W3CDTF">2022-06-07T00:45:46Z</dcterms:modified>
</cp:coreProperties>
</file>