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99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303" r:id="rId14"/>
    <p:sldId id="304" r:id="rId15"/>
    <p:sldId id="296" r:id="rId16"/>
    <p:sldId id="297" r:id="rId17"/>
    <p:sldId id="302" r:id="rId18"/>
    <p:sldId id="298" r:id="rId19"/>
    <p:sldId id="305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5140-8C46-4465-8CAC-BD99F5DA9586}" type="datetimeFigureOut">
              <a:rPr lang="zh-TW" altLang="en-US" smtClean="0"/>
              <a:pPr/>
              <a:t>2022/5/24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162C-88D2-470E-8D2B-9DE46CB841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40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5140-8C46-4465-8CAC-BD99F5DA9586}" type="datetimeFigureOut">
              <a:rPr lang="zh-TW" altLang="en-US" smtClean="0"/>
              <a:pPr/>
              <a:t>2022/5/24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162C-88D2-470E-8D2B-9DE46CB841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5232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5140-8C46-4465-8CAC-BD99F5DA9586}" type="datetimeFigureOut">
              <a:rPr lang="zh-TW" altLang="en-US" smtClean="0"/>
              <a:pPr/>
              <a:t>2022/5/24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162C-88D2-470E-8D2B-9DE46CB841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501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5140-8C46-4465-8CAC-BD99F5DA9586}" type="datetimeFigureOut">
              <a:rPr lang="zh-TW" altLang="en-US" smtClean="0"/>
              <a:pPr/>
              <a:t>2022/5/24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162C-88D2-470E-8D2B-9DE46CB841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253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5140-8C46-4465-8CAC-BD99F5DA9586}" type="datetimeFigureOut">
              <a:rPr lang="zh-TW" altLang="en-US" smtClean="0"/>
              <a:pPr/>
              <a:t>2022/5/24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162C-88D2-470E-8D2B-9DE46CB841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717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5140-8C46-4465-8CAC-BD99F5DA9586}" type="datetimeFigureOut">
              <a:rPr lang="zh-TW" altLang="en-US" smtClean="0"/>
              <a:pPr/>
              <a:t>2022/5/24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162C-88D2-470E-8D2B-9DE46CB841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728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5140-8C46-4465-8CAC-BD99F5DA9586}" type="datetimeFigureOut">
              <a:rPr lang="zh-TW" altLang="en-US" smtClean="0"/>
              <a:pPr/>
              <a:t>2022/5/24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162C-88D2-470E-8D2B-9DE46CB841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877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5140-8C46-4465-8CAC-BD99F5DA9586}" type="datetimeFigureOut">
              <a:rPr lang="zh-TW" altLang="en-US" smtClean="0"/>
              <a:pPr/>
              <a:t>2022/5/24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162C-88D2-470E-8D2B-9DE46CB841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259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5140-8C46-4465-8CAC-BD99F5DA9586}" type="datetimeFigureOut">
              <a:rPr lang="zh-TW" altLang="en-US" smtClean="0"/>
              <a:pPr/>
              <a:t>2022/5/24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162C-88D2-470E-8D2B-9DE46CB841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973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5140-8C46-4465-8CAC-BD99F5DA9586}" type="datetimeFigureOut">
              <a:rPr lang="zh-TW" altLang="en-US" smtClean="0"/>
              <a:pPr/>
              <a:t>2022/5/24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162C-88D2-470E-8D2B-9DE46CB841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919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5140-8C46-4465-8CAC-BD99F5DA9586}" type="datetimeFigureOut">
              <a:rPr lang="zh-TW" altLang="en-US" smtClean="0"/>
              <a:pPr/>
              <a:t>2022/5/24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162C-88D2-470E-8D2B-9DE46CB841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4810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15140-8C46-4465-8CAC-BD99F5DA9586}" type="datetimeFigureOut">
              <a:rPr lang="zh-TW" altLang="en-US" smtClean="0"/>
              <a:pPr/>
              <a:t>2022/5/24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B162C-88D2-470E-8D2B-9DE46CB841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99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youtube.com/watch?v=j6-bQIQzBE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IZOvqCRdsk" TargetMode="External"/><Relationship Id="rId2" Type="http://schemas.openxmlformats.org/officeDocument/2006/relationships/hyperlink" Target="https://www.youtube.com/watch?v=f_-mIMeIih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88" y="620688"/>
            <a:ext cx="4751512" cy="475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7772400" cy="1470025"/>
          </a:xfrm>
        </p:spPr>
        <p:txBody>
          <a:bodyPr/>
          <a:lstStyle/>
          <a:p>
            <a:r>
              <a:rPr lang="zh-TW" altLang="en-US" dirty="0" smtClean="0"/>
              <a:t>園藝實務</a:t>
            </a:r>
            <a:r>
              <a:rPr lang="en-US" altLang="zh-TW" dirty="0" smtClean="0"/>
              <a:t>-</a:t>
            </a:r>
            <a:r>
              <a:rPr lang="zh-TW" altLang="en-US" dirty="0" smtClean="0"/>
              <a:t>校園植物單元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4869160"/>
            <a:ext cx="6400800" cy="17526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</a:rPr>
              <a:t>花蓮特殊教育學校高職二年級</a:t>
            </a:r>
            <a:endParaRPr lang="en-US" altLang="zh-TW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</a:rPr>
              <a:t>林淑芬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</a:rPr>
              <a:t>2022.05.25~</a:t>
            </a:r>
            <a:endParaRPr lang="zh-TW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108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大葉欖仁樹</a:t>
            </a:r>
            <a:endParaRPr lang="zh-TW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72544"/>
            <a:ext cx="446113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323528" y="4640091"/>
            <a:ext cx="5472608" cy="21168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庭園景觀植物，街道行道樹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花蓮南埔地區，阿美族舊稱「</a:t>
            </a:r>
            <a:r>
              <a:rPr lang="en-US" altLang="zh-TW" dirty="0" err="1"/>
              <a:t>Talakay</a:t>
            </a:r>
            <a:r>
              <a:rPr lang="zh-TW" altLang="en-US" dirty="0"/>
              <a:t>」，意思是「欖仁樹很多的地方」。</a:t>
            </a:r>
          </a:p>
        </p:txBody>
      </p:sp>
      <p:pic>
        <p:nvPicPr>
          <p:cNvPr id="8196" name="Picture 4" descr="Fifth sl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3334754" cy="250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292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4320480" cy="1143000"/>
          </a:xfrm>
        </p:spPr>
        <p:txBody>
          <a:bodyPr/>
          <a:lstStyle/>
          <a:p>
            <a:r>
              <a:rPr lang="zh-TW" altLang="en-US" dirty="0"/>
              <a:t>福木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r>
              <a:rPr lang="zh-TW" altLang="en-US" dirty="0" smtClean="0"/>
              <a:t>說看看學校哪裡有福木</a:t>
            </a:r>
            <a:r>
              <a:rPr lang="en-US" altLang="zh-TW" dirty="0"/>
              <a:t>?</a:t>
            </a:r>
            <a:endParaRPr lang="zh-TW" altLang="en-US" dirty="0"/>
          </a:p>
        </p:txBody>
      </p:sp>
      <p:pic>
        <p:nvPicPr>
          <p:cNvPr id="9218" name="Picture 2" descr="福木- 信義學地方知識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350" y="260648"/>
            <a:ext cx="432710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金門縣林務所-福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89648"/>
            <a:ext cx="345238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4772025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102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1143000"/>
          </a:xfrm>
        </p:spPr>
        <p:txBody>
          <a:bodyPr/>
          <a:lstStyle/>
          <a:p>
            <a:r>
              <a:rPr lang="zh-TW" altLang="en-US" dirty="0"/>
              <a:t>阿</a:t>
            </a:r>
            <a:r>
              <a:rPr lang="zh-TW" altLang="en-US" b="1" dirty="0"/>
              <a:t>勃勒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70912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/>
              <a:t>阿伯勒最大的特色並不是它的葉子，而是它一串串下垂的黃色花朵。阿伯勒花期在夏季，盛花期的時候往往可見一串串下垂的黃色花，滿樹金黃的美景，美不勝收。</a:t>
            </a:r>
          </a:p>
        </p:txBody>
      </p:sp>
      <p:pic>
        <p:nvPicPr>
          <p:cNvPr id="10242" name="Picture 2" descr="阿勃勒果實恐傷肝！食藥署擬明年全面禁用| 生活| Newtalk新聞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833" y="4797"/>
            <a:ext cx="496606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kplant.biodiv.tw/%E9%98%BF%E5%8B%83%E5%8B%92/%E9%98%BF%E5%8B%83%E5%8B%92-%E5%AF%A6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3284984"/>
            <a:ext cx="2331325" cy="349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672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1143000"/>
          </a:xfrm>
        </p:spPr>
        <p:txBody>
          <a:bodyPr/>
          <a:lstStyle/>
          <a:p>
            <a:r>
              <a:rPr lang="zh-TW" altLang="en-US" dirty="0"/>
              <a:t>欒樹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3676646" cy="4565104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/>
              <a:t>台灣欒樹花冠黃色，高高簇擁樹上，鮮麗豔黃，因黃色小花在樹冠上搖曳生姿，每當微風輕拂、鮮黃色花瓣飄落時，有如黃金雨般浪漫迷人，也有人稱台灣欒樹為「台灣金雨樹」。</a:t>
            </a:r>
          </a:p>
        </p:txBody>
      </p:sp>
      <p:sp>
        <p:nvSpPr>
          <p:cNvPr id="4" name="AutoShape 2" descr="台灣欒樹火紅蒴果襯黃花燈籠高高掛新北拂秋意| 地方| 中央社C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4341" name="Picture 5" descr="新北市中和區莒光路台灣欒樹的黃色小花13日在微風小雨中搖曳生姿，紅色蒴果猶如一串串燈籠高掛樹梢，展現秋季限定美景。中央社記者黃旭昇新北攝　109年10月13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0648"/>
            <a:ext cx="4601770" cy="307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新北市中和區莒光路呈現台灣欒樹特有風情，紅色蒴果猶如燈籠高掛樹梢，因蒴果色彩多變，台灣欒樹也被稱為「四色樹」。中央社記者黃旭昇新北攝　109年10月13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945" y="3429000"/>
            <a:ext cx="4365801" cy="291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89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62672" cy="1143000"/>
          </a:xfrm>
        </p:spPr>
        <p:txBody>
          <a:bodyPr/>
          <a:lstStyle/>
          <a:p>
            <a:r>
              <a:rPr lang="zh-TW" altLang="en-US" dirty="0"/>
              <a:t>木棉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75" y="1202810"/>
            <a:ext cx="2944032" cy="4637112"/>
          </a:xfrm>
        </p:spPr>
        <p:txBody>
          <a:bodyPr>
            <a:noAutofit/>
          </a:bodyPr>
          <a:lstStyle/>
          <a:p>
            <a:r>
              <a:rPr lang="zh-TW" altLang="en-US" sz="2000" dirty="0"/>
              <a:t>庭栽、行道樹。</a:t>
            </a:r>
          </a:p>
          <a:p>
            <a:r>
              <a:rPr lang="zh-TW" altLang="en-US" sz="2000" dirty="0" smtClean="0"/>
              <a:t>花</a:t>
            </a:r>
            <a:r>
              <a:rPr lang="zh-TW" altLang="en-US" sz="2000" dirty="0"/>
              <a:t>可食。</a:t>
            </a:r>
          </a:p>
          <a:p>
            <a:r>
              <a:rPr lang="zh-TW" altLang="en-US" sz="2000" dirty="0" smtClean="0"/>
              <a:t>材質</a:t>
            </a:r>
            <a:r>
              <a:rPr lang="zh-TW" altLang="en-US" sz="2000" dirty="0"/>
              <a:t>鬆軟，可製成箱櫃、蒸籠、板箱等，在當時有很高的經濟價值，全身都有其利用之處，是名副其實的可造之材。</a:t>
            </a:r>
          </a:p>
          <a:p>
            <a:r>
              <a:rPr lang="zh-TW" altLang="en-US" sz="2000" dirty="0" smtClean="0"/>
              <a:t>藥用。</a:t>
            </a:r>
            <a:endParaRPr lang="zh-TW" altLang="en-US" sz="2000" dirty="0"/>
          </a:p>
          <a:p>
            <a:r>
              <a:rPr lang="zh-TW" altLang="en-US" sz="2000" dirty="0"/>
              <a:t>種子棉毛可做棉被、枕頭等填充物。</a:t>
            </a:r>
          </a:p>
        </p:txBody>
      </p:sp>
      <p:pic>
        <p:nvPicPr>
          <p:cNvPr id="15362" name="Picture 2" descr="拈花惹草集: 木棉(Cotton Tree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424" y="764704"/>
            <a:ext cx="57261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彰化東螺溪木棉道紅花開滿1.8公里| 好房網New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013176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 descr="Peter's Blog: 木棉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87413"/>
            <a:ext cx="2511677" cy="205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087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1143000"/>
          </a:xfrm>
        </p:spPr>
        <p:txBody>
          <a:bodyPr/>
          <a:lstStyle/>
          <a:p>
            <a:r>
              <a:rPr lang="zh-TW" altLang="en-US" dirty="0"/>
              <a:t>左手香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/>
              <a:t>到手香味辛、性寒，具有清暑解表，化濕健胃，涼血解毒，消腫止癢功效。</a:t>
            </a:r>
            <a:endParaRPr lang="en-US" altLang="zh-TW" dirty="0" smtClean="0"/>
          </a:p>
          <a:p>
            <a:r>
              <a:rPr lang="zh-TW" altLang="en-US" dirty="0" smtClean="0"/>
              <a:t>到手</a:t>
            </a:r>
            <a:r>
              <a:rPr lang="zh-TW" altLang="en-US" dirty="0"/>
              <a:t>香雖有藥用價值，卻並非中醫師使用的中藥材。</a:t>
            </a:r>
            <a:r>
              <a:rPr lang="en-US" altLang="zh-TW" dirty="0"/>
              <a:t>[2] </a:t>
            </a:r>
            <a:r>
              <a:rPr lang="zh-TW" altLang="en-US" dirty="0"/>
              <a:t>林口長庚醫院臨床毒物科主任林杰樑曾表示，沒有文獻證實到手香的功效，且到手香帶有輕微的神經毒性，隨意使用或食用都很危險。</a:t>
            </a:r>
          </a:p>
        </p:txBody>
      </p:sp>
      <p:pic>
        <p:nvPicPr>
          <p:cNvPr id="11266" name="Picture 2" descr="酵素系列手工皂之左手香酵素潔膚皂@ 快快&amp;慢慢手作坊:: 痞客邦: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32943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939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0375" y="44624"/>
            <a:ext cx="8229600" cy="1143000"/>
          </a:xfrm>
        </p:spPr>
        <p:txBody>
          <a:bodyPr/>
          <a:lstStyle/>
          <a:p>
            <a:r>
              <a:rPr lang="zh-TW" altLang="en-US" dirty="0"/>
              <a:t>艾草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3693" y="1052736"/>
            <a:ext cx="3960440" cy="3168352"/>
          </a:xfrm>
        </p:spPr>
        <p:txBody>
          <a:bodyPr>
            <a:normAutofit fontScale="32500" lnSpcReduction="20000"/>
          </a:bodyPr>
          <a:lstStyle/>
          <a:p>
            <a:r>
              <a:rPr lang="zh-TW" altLang="en-US" sz="6200" dirty="0"/>
              <a:t>艾草也叫艾蒿，是一種常見的中草藥，有理氣血、祛寒濕等功效。艾草可以用來入菜、驅蚊，也可入藥、艾灸，既可養生又能治病。「家有三年艾，郎中不用來」，有一些地方家家收藏艾葉</a:t>
            </a:r>
            <a:r>
              <a:rPr lang="zh-TW" altLang="en-US" sz="6200" dirty="0" smtClean="0"/>
              <a:t>。</a:t>
            </a:r>
            <a:endParaRPr lang="en-US" altLang="zh-TW" sz="6200" dirty="0" smtClean="0"/>
          </a:p>
          <a:p>
            <a:r>
              <a:rPr lang="zh-TW" altLang="en-US" sz="6200" dirty="0"/>
              <a:t>艾葉用於治病已有二千多年的歷史。在歷代本草中均有記載。作為內服藥，艾葉具有理氣血、逐寒濕、溫經、止血、安胎之功用</a:t>
            </a:r>
            <a:r>
              <a:rPr lang="zh-TW" altLang="en-US" dirty="0"/>
              <a:t>。</a:t>
            </a:r>
          </a:p>
        </p:txBody>
      </p:sp>
      <p:pic>
        <p:nvPicPr>
          <p:cNvPr id="12290" name="Picture 2" descr="3月艾草就该这样吃，鲜香软糯，越吃越有味道，孩子都能吃好几个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729" y="1124744"/>
            <a:ext cx="435248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艾草被稱為醫草，可治病，可食，可泡澡，但艾草種類多，哪種好呢- 壹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729" y="3672517"/>
            <a:ext cx="2638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4499992" y="584405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/>
              <a:t>端午節有「懸艾人，戴艾虎，飲艾酒，食艾糕，熏艾葉」的民俗記載。</a:t>
            </a:r>
          </a:p>
        </p:txBody>
      </p:sp>
      <p:pic>
        <p:nvPicPr>
          <p:cNvPr id="12297" name="Picture 9" descr="草仔粿】要如何做出軟Q又清香味的口感，即使放涼後粿皮還是一樣Q彈好吃? - YouTu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64" y="4307424"/>
            <a:ext cx="4198997" cy="23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116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咸豐草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2962672" cy="4525963"/>
          </a:xfrm>
        </p:spPr>
        <p:txBody>
          <a:bodyPr/>
          <a:lstStyle/>
          <a:p>
            <a:r>
              <a:rPr lang="zh-TW" altLang="en-US" dirty="0"/>
              <a:t>大花咸豐草、鬼針草</a:t>
            </a:r>
            <a:r>
              <a:rPr lang="zh-TW" altLang="en-US" dirty="0" smtClean="0"/>
              <a:t>、</a:t>
            </a:r>
            <a:endParaRPr lang="en-US" altLang="zh-TW" dirty="0" smtClean="0"/>
          </a:p>
          <a:p>
            <a:r>
              <a:rPr lang="en-US" altLang="zh-TW" dirty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www.youtube.com/watch?v=j6-bQIQzBEI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6386" name="Picture 2" descr="大花咸豐草- 農業知識入口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20888"/>
            <a:ext cx="5867363" cy="391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617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山蘇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/>
              <a:t>生長環境：天然林中大樹下、靠近水的岩石旁、石縫、庭院樹幹</a:t>
            </a:r>
            <a:r>
              <a:rPr lang="zh-TW" altLang="en-US" dirty="0" smtClean="0"/>
              <a:t>上</a:t>
            </a:r>
            <a:endParaRPr lang="zh-TW" altLang="en-US" dirty="0"/>
          </a:p>
          <a:p>
            <a:r>
              <a:rPr lang="zh-TW" altLang="en-US" dirty="0"/>
              <a:t>烹調方式：炒食、汆燙涼拌、燴煮或炸</a:t>
            </a:r>
            <a:r>
              <a:rPr lang="zh-TW" altLang="en-US" dirty="0" smtClean="0"/>
              <a:t>食</a:t>
            </a:r>
            <a:endParaRPr lang="zh-TW" altLang="en-US" dirty="0"/>
          </a:p>
          <a:p>
            <a:r>
              <a:rPr lang="zh-TW" altLang="en-US" dirty="0"/>
              <a:t>採集季節：一年四季皆可，冬季產量最多，約十二天就可採收</a:t>
            </a:r>
            <a:r>
              <a:rPr lang="zh-TW" altLang="en-US" dirty="0" smtClean="0"/>
              <a:t>一次</a:t>
            </a:r>
            <a:endParaRPr lang="en-US" altLang="zh-TW" dirty="0" smtClean="0"/>
          </a:p>
          <a:p>
            <a:r>
              <a:rPr lang="zh-TW" altLang="en-US" dirty="0"/>
              <a:t>山蘇富含鈣質、鐵質及膳食纖維，葉片質地較不易吸油，滑脆口感好特別。天然健康美味野菜，山蘇花屬於原生野生蕨類，不是花也不會開花</a:t>
            </a:r>
          </a:p>
        </p:txBody>
      </p:sp>
      <p:sp>
        <p:nvSpPr>
          <p:cNvPr id="4" name="AutoShape 2" descr="山蘇，又名台灣巢蕨、鳥巢蕨、歪頭菜、鳥巢羊齒、雀巢羊齒、台灣山蘇花、山蘇花| 寶銳企業是綠屋頂與植生綠牆的專家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395" y="509464"/>
            <a:ext cx="342862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 descr="夏日野菜新選擇！挑買「山蘇」葉片越捲越鮮嫩？ - 食譜自由配- 自由電子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395" y="2924944"/>
            <a:ext cx="355360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239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煙火樹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AutoShape 2" descr="庭院觀花｜宛如煙火般綻放的煙火樹，你肯定沒見過！ - 壹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5" descr="庭院觀花｜宛如煙火般綻放的煙火樹，你肯定沒見過！ - 壹讀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31" name="Picture 7" descr="https://i2.read01.com/0X4f_kFAjlMniSxNfKyQ-Q0/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8478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i3.read01.com/RDtVzvJ79iD73BFtXlJP288/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023990"/>
            <a:ext cx="3247529" cy="243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922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hlinkClick r:id="rId2"/>
              </a:rPr>
              <a:t>校園植物導覽</a:t>
            </a:r>
            <a:endParaRPr lang="en-US" altLang="zh-TW" dirty="0" smtClean="0">
              <a:hlinkClick r:id="rId2"/>
            </a:endParaRPr>
          </a:p>
          <a:p>
            <a:r>
              <a:rPr lang="en-US" altLang="zh-TW" dirty="0" smtClean="0">
                <a:hlinkClick r:id="rId2"/>
              </a:rPr>
              <a:t>https</a:t>
            </a:r>
            <a:r>
              <a:rPr lang="en-US" altLang="zh-TW" dirty="0">
                <a:hlinkClick r:id="rId2"/>
              </a:rPr>
              <a:t>://www.youtube.com/watch?v=f_-</a:t>
            </a:r>
            <a:r>
              <a:rPr lang="en-US" altLang="zh-TW" dirty="0" smtClean="0">
                <a:hlinkClick r:id="rId2"/>
              </a:rPr>
              <a:t>mIMeIih0</a:t>
            </a:r>
            <a:endParaRPr lang="en-US" altLang="zh-TW" dirty="0" smtClean="0"/>
          </a:p>
          <a:p>
            <a:r>
              <a:rPr lang="zh-TW" altLang="en-US" dirty="0"/>
              <a:t>翰林國小自然</a:t>
            </a:r>
            <a:r>
              <a:rPr lang="en-US" altLang="zh-TW" dirty="0"/>
              <a:t>3</a:t>
            </a:r>
            <a:r>
              <a:rPr lang="zh-TW" altLang="en-US" dirty="0"/>
              <a:t>上</a:t>
            </a:r>
            <a:r>
              <a:rPr lang="en-US" altLang="zh-TW" dirty="0"/>
              <a:t>1-1</a:t>
            </a:r>
            <a:r>
              <a:rPr lang="zh-TW" altLang="en-US" dirty="0"/>
              <a:t>觀察植物</a:t>
            </a:r>
            <a:r>
              <a:rPr lang="en-US" altLang="zh-TW" dirty="0"/>
              <a:t>(</a:t>
            </a:r>
            <a:r>
              <a:rPr lang="zh-TW" altLang="en-US" dirty="0"/>
              <a:t>配合</a:t>
            </a:r>
            <a:r>
              <a:rPr lang="en-US" altLang="zh-TW" dirty="0"/>
              <a:t>1-1 p.8-13)</a:t>
            </a:r>
          </a:p>
          <a:p>
            <a:r>
              <a:rPr lang="en-US" altLang="zh-TW" dirty="0">
                <a:hlinkClick r:id="rId3"/>
              </a:rPr>
              <a:t>https://</a:t>
            </a:r>
            <a:r>
              <a:rPr lang="en-US" altLang="zh-TW" dirty="0" smtClean="0">
                <a:hlinkClick r:id="rId3"/>
              </a:rPr>
              <a:t>www.youtube.com/watch?v=hIZOvqCRdsk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98069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2636912"/>
            <a:ext cx="8229600" cy="150304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花蓮特殊教育學校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常見校園植物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0236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0" y="1700808"/>
            <a:ext cx="5704862" cy="4118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農友種苗股份有限公司—提供專業蔬果種子、花卉種子、農業資材、線上購物及高雄商品服務店等貼心服務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05064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043608" y="5949280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 smtClean="0"/>
              <a:t>觀</a:t>
            </a:r>
            <a:r>
              <a:rPr lang="zh-TW" altLang="en-US" sz="3600" dirty="0"/>
              <a:t>葉及庭園造景植物</a:t>
            </a:r>
          </a:p>
        </p:txBody>
      </p:sp>
    </p:spTree>
    <p:extLst>
      <p:ext uri="{BB962C8B-B14F-4D97-AF65-F5344CB8AC3E}">
        <p14:creationId xmlns:p14="http://schemas.microsoft.com/office/powerpoint/2010/main" val="3917936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00808"/>
            <a:ext cx="2674640" cy="4425355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/>
              <a:t>全株含刺激性</a:t>
            </a:r>
            <a:r>
              <a:rPr lang="zh-TW" altLang="en-US" dirty="0" smtClean="0"/>
              <a:t>異味</a:t>
            </a:r>
            <a:endParaRPr lang="en-US" altLang="zh-TW" dirty="0" smtClean="0"/>
          </a:p>
          <a:p>
            <a:r>
              <a:rPr lang="zh-TW" altLang="en-US" dirty="0"/>
              <a:t>馬纓丹的枝葉及未成熟的果實具有毒性，誤食會造成慢性肝中毒，有發燒、衰弱、嘔吐、腹瀉、步履不穩、呼吸急促、昏迷、黃疸等症狀。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6632"/>
            <a:ext cx="5848756" cy="433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馬櫻丹怎麼養，6種日常養殖方法- 花卉百科園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09120"/>
            <a:ext cx="2558033" cy="189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62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zh-TW" altLang="en-US" b="1" dirty="0"/>
              <a:t>薄荷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4293096"/>
            <a:ext cx="7488832" cy="2564904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用於</a:t>
            </a:r>
            <a:r>
              <a:rPr lang="zh-TW" altLang="en-US" dirty="0"/>
              <a:t>風熱感冒，溫病初起。本品辛以發散，涼以清熱，清輕涼散，為疏散風熱常用之品，故可用治風熱感冒或溫病初</a:t>
            </a:r>
            <a:r>
              <a:rPr lang="zh-TW" altLang="en-US" dirty="0" smtClean="0"/>
              <a:t>起</a:t>
            </a:r>
            <a:endParaRPr lang="en-US" altLang="zh-TW" dirty="0" smtClean="0"/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薄荷油</a:t>
            </a:r>
            <a:r>
              <a:rPr lang="zh-TW" altLang="en-US" dirty="0"/>
              <a:t>能促進呼吸道腺體分泌而對呼吸道炎症有治療作用</a:t>
            </a:r>
          </a:p>
        </p:txBody>
      </p:sp>
      <p:pic>
        <p:nvPicPr>
          <p:cNvPr id="3074" name="Picture 2" descr="薄荷越長越細怎麼辦薄荷葉子越來越小的處理方法- 花卉百科園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4464496" cy="292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921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超享購】黃金葛(綠蘿)玻璃瓶水耕（含玻璃瓶）、觀賞盆栽、裝飾用彩色石頭| 蝦皮購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667" y="1466062"/>
            <a:ext cx="4015333" cy="401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黃金葛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5144009"/>
            <a:ext cx="6707088" cy="1689051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/>
              <a:t>黃金</a:t>
            </a:r>
            <a:r>
              <a:rPr lang="zh-TW" altLang="en-US" dirty="0" smtClean="0"/>
              <a:t>葛，</a:t>
            </a:r>
            <a:r>
              <a:rPr lang="zh-TW" altLang="en-US" dirty="0"/>
              <a:t>他們非常容易</a:t>
            </a:r>
            <a:r>
              <a:rPr lang="zh-TW" altLang="en-US" dirty="0" smtClean="0"/>
              <a:t>照顧</a:t>
            </a:r>
            <a:r>
              <a:rPr lang="en-US" altLang="zh-TW" dirty="0" smtClean="0"/>
              <a:t>,</a:t>
            </a:r>
            <a:r>
              <a:rPr lang="zh-TW" altLang="en-US" dirty="0" smtClean="0"/>
              <a:t>許多</a:t>
            </a:r>
            <a:r>
              <a:rPr lang="zh-TW" altLang="en-US" dirty="0"/>
              <a:t>人稱作“隨便種，隨便活”，是很適合新手的植物。由於黃金葛可以適應各種室內環境還可以淨化</a:t>
            </a:r>
            <a:r>
              <a:rPr lang="zh-TW" altLang="en-US" dirty="0" smtClean="0"/>
              <a:t>空氣</a:t>
            </a:r>
            <a:endParaRPr lang="zh-TW" altLang="en-US" dirty="0"/>
          </a:p>
        </p:txBody>
      </p:sp>
      <p:pic>
        <p:nvPicPr>
          <p:cNvPr id="5124" name="Picture 4" descr="黃金葛怎麼爬好看？ - 蘭亭花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66062"/>
            <a:ext cx="2522749" cy="324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909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cap="all" dirty="0"/>
              <a:t>虎尾</a:t>
            </a:r>
            <a:r>
              <a:rPr lang="zh-TW" altLang="en-US" b="1" cap="all" dirty="0" smtClean="0"/>
              <a:t>蘭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58293"/>
            <a:ext cx="5256584" cy="4525963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虎尾蘭耐性高、適應力強，只要確保不要過度地澆水可以說非常好照顧。他們可以吸收空氣中的有害物體和重金屬微粒，很適合放在家裡各個角落當我們的空氣濾清器。與其他植物不同的是，虎尾蘭在晚上會做特別的光合作用，所以不是只有白天、他們夜晚也可以釋放新的氧氣。</a:t>
            </a:r>
          </a:p>
        </p:txBody>
      </p:sp>
      <p:pic>
        <p:nvPicPr>
          <p:cNvPr id="6146" name="Picture 2" descr="虎尾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18" y="1484784"/>
            <a:ext cx="32403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817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樟樹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4640091"/>
            <a:ext cx="5472608" cy="2116832"/>
          </a:xfrm>
        </p:spPr>
        <p:txBody>
          <a:bodyPr>
            <a:normAutofit/>
          </a:bodyPr>
          <a:lstStyle/>
          <a:p>
            <a:r>
              <a:rPr lang="zh-TW" altLang="en-US" dirty="0"/>
              <a:t>以往為製造樟腦的經濟樹種，因天然熬樟已沒落而改用化工合成樟油，目前只作景觀園林或防風樹種。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02223"/>
            <a:ext cx="5960273" cy="352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90157"/>
            <a:ext cx="3347864" cy="225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163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858</Words>
  <Application>Microsoft Office PowerPoint</Application>
  <PresentationFormat>如螢幕大小 (4:3)</PresentationFormat>
  <Paragraphs>51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園藝實務-校園植物單元</vt:lpstr>
      <vt:lpstr>PowerPoint 簡報</vt:lpstr>
      <vt:lpstr>花蓮特殊教育學校 常見校園植物</vt:lpstr>
      <vt:lpstr>PowerPoint 簡報</vt:lpstr>
      <vt:lpstr>PowerPoint 簡報</vt:lpstr>
      <vt:lpstr>薄荷</vt:lpstr>
      <vt:lpstr>黃金葛</vt:lpstr>
      <vt:lpstr>虎尾蘭</vt:lpstr>
      <vt:lpstr>樟樹</vt:lpstr>
      <vt:lpstr>大葉欖仁樹</vt:lpstr>
      <vt:lpstr>福木</vt:lpstr>
      <vt:lpstr>阿勃勒</vt:lpstr>
      <vt:lpstr>欒樹</vt:lpstr>
      <vt:lpstr>木棉</vt:lpstr>
      <vt:lpstr>左手香</vt:lpstr>
      <vt:lpstr>艾草</vt:lpstr>
      <vt:lpstr>咸豐草</vt:lpstr>
      <vt:lpstr>山蘇</vt:lpstr>
      <vt:lpstr>煙火樹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園藝實務</dc:title>
  <dc:creator>Windows 使用者</dc:creator>
  <cp:lastModifiedBy>Windows 使用者</cp:lastModifiedBy>
  <cp:revision>65</cp:revision>
  <dcterms:created xsi:type="dcterms:W3CDTF">2022-02-08T08:19:33Z</dcterms:created>
  <dcterms:modified xsi:type="dcterms:W3CDTF">2022-05-24T09:11:31Z</dcterms:modified>
</cp:coreProperties>
</file>