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1" r:id="rId5"/>
    <p:sldId id="280" r:id="rId6"/>
    <p:sldId id="262" r:id="rId7"/>
    <p:sldId id="264" r:id="rId8"/>
    <p:sldId id="270" r:id="rId9"/>
    <p:sldId id="271" r:id="rId10"/>
    <p:sldId id="272" r:id="rId11"/>
    <p:sldId id="273" r:id="rId12"/>
    <p:sldId id="274" r:id="rId13"/>
    <p:sldId id="275" r:id="rId14"/>
    <p:sldId id="265" r:id="rId15"/>
    <p:sldId id="268" r:id="rId16"/>
    <p:sldId id="267" r:id="rId17"/>
    <p:sldId id="266" r:id="rId18"/>
    <p:sldId id="269" r:id="rId19"/>
    <p:sldId id="276" r:id="rId20"/>
    <p:sldId id="277" r:id="rId21"/>
    <p:sldId id="278" r:id="rId22"/>
    <p:sldId id="279" r:id="rId23"/>
    <p:sldId id="281" r:id="rId24"/>
    <p:sldId id="282" r:id="rId25"/>
    <p:sldId id="284" r:id="rId26"/>
    <p:sldId id="283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6" d="100"/>
          <a:sy n="136" d="100"/>
        </p:scale>
        <p:origin x="-894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46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83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241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77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5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9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10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65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16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8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11E0E-73E2-42A9-B468-6A0046D07E21}" type="datetimeFigureOut">
              <a:rPr lang="zh-TW" altLang="en-US" smtClean="0"/>
              <a:pPr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8AAE6-3398-4F03-9F10-7EB4070D428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32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hashtag/%EC%8B%B8%EC%9D%B4" TargetMode="External"/><Relationship Id="rId2" Type="http://schemas.openxmlformats.org/officeDocument/2006/relationships/hyperlink" Target="https://www.youtube.com/hashtag/ps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DeBVQ7XXQg" TargetMode="External"/><Relationship Id="rId5" Type="http://schemas.openxmlformats.org/officeDocument/2006/relationships/hyperlink" Target="https://www.youtube.com/watch?v=9bZkp7q19f0" TargetMode="External"/><Relationship Id="rId4" Type="http://schemas.openxmlformats.org/officeDocument/2006/relationships/hyperlink" Target="https://www.youtube.com/hashtag/gangnamstyl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qHasFIYRAs" TargetMode="External"/><Relationship Id="rId2" Type="http://schemas.openxmlformats.org/officeDocument/2006/relationships/hyperlink" Target="https://www.youtube.com/watch?v=QPgHgE1jgBc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gx_-UNpJ8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excbdYBZdO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tar.ettoday.net/news/1188072#ixzz7UAb4Tot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JOF2Xb3AmM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_E_b82qOK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mCrWP7oYS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韓國風】韓服，你穿對了嗎？(下篇)｜大紀元時報香港｜獨立敢言的良心媒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1009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504" y="404664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2"/>
                </a:solidFill>
              </a:rPr>
              <a:t>民族多元</a:t>
            </a:r>
            <a:r>
              <a:rPr lang="zh-TW" altLang="en-US" dirty="0" smtClean="0">
                <a:solidFill>
                  <a:schemeClr val="bg2"/>
                </a:solidFill>
              </a:rPr>
              <a:t>文化</a:t>
            </a:r>
            <a:r>
              <a:rPr lang="en-US" altLang="zh-TW" dirty="0" smtClean="0">
                <a:solidFill>
                  <a:schemeClr val="bg2"/>
                </a:solidFill>
              </a:rPr>
              <a:t>-</a:t>
            </a:r>
            <a:r>
              <a:rPr lang="zh-TW" altLang="en-US" dirty="0" smtClean="0">
                <a:solidFill>
                  <a:schemeClr val="bg2"/>
                </a:solidFill>
              </a:rPr>
              <a:t>韓國</a:t>
            </a:r>
            <a:endParaRPr lang="zh-TW" altLang="en-US" dirty="0">
              <a:solidFill>
                <a:schemeClr val="bg2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5445224"/>
            <a:ext cx="6400800" cy="1296144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花蓮特殊教育學校  高</a:t>
            </a:r>
            <a:r>
              <a:rPr lang="en-US" altLang="zh-TW" dirty="0" smtClean="0">
                <a:solidFill>
                  <a:srgbClr val="FF0000"/>
                </a:solidFill>
              </a:rPr>
              <a:t>302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林淑芬</a:t>
            </a:r>
            <a:r>
              <a:rPr lang="en-US" altLang="zh-TW" dirty="0" smtClean="0">
                <a:solidFill>
                  <a:srgbClr val="FF0000"/>
                </a:solidFill>
              </a:rPr>
              <a:t>2022.05.18-24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0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韓劇週邊當屬美妝服飾最吸睛，品牌宜搶搭六個月曝光黃金期</a:t>
            </a:r>
          </a:p>
          <a:p>
            <a:r>
              <a:rPr lang="zh-TW" altLang="en-US" dirty="0" smtClean="0"/>
              <a:t>以</a:t>
            </a:r>
            <a:r>
              <a:rPr lang="zh-TW" altLang="en-US" dirty="0"/>
              <a:t>目前的台灣市場來說，最吸睛的劇種還是非「愛情劇」莫屬，</a:t>
            </a:r>
          </a:p>
        </p:txBody>
      </p:sp>
    </p:spTree>
    <p:extLst>
      <p:ext uri="{BB962C8B-B14F-4D97-AF65-F5344CB8AC3E}">
        <p14:creationId xmlns:p14="http://schemas.microsoft.com/office/powerpoint/2010/main" val="80548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最受矚目的產品類型還是「服飾」與「美妝保養品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r>
              <a:rPr lang="zh-TW" altLang="en-US" dirty="0" smtClean="0"/>
              <a:t>「</a:t>
            </a:r>
            <a:r>
              <a:rPr lang="zh-TW" altLang="en-US" dirty="0"/>
              <a:t>飲食」類別的影響力也是不容小覷，韓國料理在世界各地都颳起一陣旋風，最經典的例子當屬韓式炸雞和泡麵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r>
              <a:rPr lang="zh-TW" altLang="en-US" dirty="0" smtClean="0"/>
              <a:t>「</a:t>
            </a:r>
            <a:r>
              <a:rPr lang="zh-TW" altLang="en-US" dirty="0"/>
              <a:t>生活用品」是新崛起之秀，蠟燭和娃娃就是因為戲劇的關係而大賣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韓</a:t>
            </a:r>
            <a:r>
              <a:rPr lang="zh-TW" altLang="en-US" dirty="0"/>
              <a:t>劇的影響力也不僅止於實體商品的部分，許多觀眾會在事後</a:t>
            </a:r>
            <a:r>
              <a:rPr lang="zh-TW" altLang="en-US" dirty="0" smtClean="0"/>
              <a:t>前往觀光，</a:t>
            </a:r>
            <a:r>
              <a:rPr lang="zh-TW" altLang="en-US" dirty="0"/>
              <a:t>或進一步對韓文、韓國文化產生興趣，這些戲劇就成為了「韓國」這個品牌最厲害的宣傳大使。</a:t>
            </a:r>
          </a:p>
        </p:txBody>
      </p:sp>
    </p:spTree>
    <p:extLst>
      <p:ext uri="{BB962C8B-B14F-4D97-AF65-F5344CB8AC3E}">
        <p14:creationId xmlns:p14="http://schemas.microsoft.com/office/powerpoint/2010/main" val="314369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韓國服裝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13410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3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韓國服裝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3676"/>
            <a:ext cx="3882287" cy="470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65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5143" y="58081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韓國食品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581128"/>
            <a:ext cx="8219256" cy="1545035"/>
          </a:xfrm>
        </p:spPr>
        <p:txBody>
          <a:bodyPr/>
          <a:lstStyle/>
          <a:p>
            <a:r>
              <a:rPr lang="zh-TW" altLang="en-US" dirty="0" smtClean="0">
                <a:sym typeface="Wingdings 2"/>
              </a:rPr>
              <a:t>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4884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296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3232863" cy="323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61528" y="842809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ym typeface="Wingdings 2"/>
              </a:rPr>
              <a:t></a:t>
            </a:r>
            <a:endParaRPr lang="zh-TW" altLang="en-US" sz="4000" dirty="0"/>
          </a:p>
        </p:txBody>
      </p:sp>
      <p:sp>
        <p:nvSpPr>
          <p:cNvPr id="8" name="矩形 7"/>
          <p:cNvSpPr/>
          <p:nvPr/>
        </p:nvSpPr>
        <p:spPr>
          <a:xfrm>
            <a:off x="5004048" y="1052736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ym typeface="Wingdings 2"/>
              </a:rPr>
              <a:t></a:t>
            </a:r>
            <a:endParaRPr lang="zh-TW" altLang="en-US" sz="3600" dirty="0"/>
          </a:p>
        </p:txBody>
      </p:sp>
      <p:sp>
        <p:nvSpPr>
          <p:cNvPr id="14" name="矩形 13"/>
          <p:cNvSpPr/>
          <p:nvPr/>
        </p:nvSpPr>
        <p:spPr>
          <a:xfrm>
            <a:off x="4191386" y="3483658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ym typeface="Wingdings 2"/>
              </a:rPr>
              <a:t></a:t>
            </a:r>
            <a:endParaRPr lang="zh-TW" altLang="en-US" sz="3600" dirty="0"/>
          </a:p>
        </p:txBody>
      </p:sp>
      <p:sp>
        <p:nvSpPr>
          <p:cNvPr id="16" name="矩形 15"/>
          <p:cNvSpPr/>
          <p:nvPr/>
        </p:nvSpPr>
        <p:spPr>
          <a:xfrm>
            <a:off x="461528" y="3284984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ym typeface="Wingdings 2"/>
              </a:rPr>
              <a:t></a:t>
            </a:r>
            <a:endParaRPr lang="zh-TW" altLang="en-US" sz="3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13" y="3956954"/>
            <a:ext cx="3772150" cy="184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46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韓國餐食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6" y="3068960"/>
            <a:ext cx="4594175" cy="358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28171"/>
            <a:ext cx="4280324" cy="346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9" y="287899"/>
            <a:ext cx="42608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-35748" y="272149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ym typeface="Wingdings 2"/>
              </a:rPr>
              <a:t></a:t>
            </a:r>
            <a:endParaRPr lang="zh-TW" altLang="en-US" sz="4000" dirty="0"/>
          </a:p>
        </p:txBody>
      </p:sp>
      <p:sp>
        <p:nvSpPr>
          <p:cNvPr id="8" name="矩形 7"/>
          <p:cNvSpPr/>
          <p:nvPr/>
        </p:nvSpPr>
        <p:spPr>
          <a:xfrm>
            <a:off x="61977" y="3140968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ym typeface="Wingdings 2"/>
              </a:rPr>
              <a:t></a:t>
            </a:r>
            <a:endParaRPr lang="zh-TW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4932040" y="3067592"/>
            <a:ext cx="596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sym typeface="Wingdings 2"/>
              </a:rPr>
              <a:t>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6423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你們</a:t>
            </a:r>
            <a:r>
              <a:rPr lang="zh-TW" altLang="en-US" dirty="0"/>
              <a:t>會這樣嗎</a:t>
            </a:r>
            <a:r>
              <a:rPr lang="en-US" altLang="zh-TW" dirty="0"/>
              <a:t>?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每次</a:t>
            </a:r>
            <a:r>
              <a:rPr lang="zh-TW" altLang="en-US" dirty="0"/>
              <a:t>看完韓劇肚子都很餓</a:t>
            </a:r>
            <a:r>
              <a:rPr lang="en-US" altLang="zh-TW" dirty="0"/>
              <a:t>?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因為</a:t>
            </a:r>
            <a:r>
              <a:rPr lang="zh-TW" altLang="en-US" dirty="0"/>
              <a:t>主角很常邊吃飯邊談戀愛</a:t>
            </a:r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韓</a:t>
            </a:r>
            <a:r>
              <a:rPr lang="zh-TW" altLang="en-US" dirty="0"/>
              <a:t>式烤肉、年糕、炸雞</a:t>
            </a:r>
            <a:r>
              <a:rPr lang="en-US" altLang="zh-TW" dirty="0"/>
              <a:t>+</a:t>
            </a:r>
            <a:r>
              <a:rPr lang="zh-TW" altLang="en-US" dirty="0"/>
              <a:t>啤酒</a:t>
            </a:r>
            <a:r>
              <a:rPr lang="en-US" altLang="zh-TW" dirty="0"/>
              <a:t>...</a:t>
            </a:r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讓</a:t>
            </a:r>
            <a:r>
              <a:rPr lang="zh-TW" altLang="en-US" dirty="0"/>
              <a:t>我邊追劇邊喊肚子餓</a:t>
            </a:r>
            <a:r>
              <a:rPr lang="en-US" altLang="zh-TW" dirty="0"/>
              <a:t>.....</a:t>
            </a:r>
          </a:p>
          <a:p>
            <a:endParaRPr lang="en-US" altLang="zh-TW" dirty="0"/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韓國</a:t>
            </a:r>
            <a:r>
              <a:rPr lang="zh-TW" altLang="en-US" dirty="0"/>
              <a:t>料理熱量高的地方是「醬」</a:t>
            </a:r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醬</a:t>
            </a:r>
            <a:r>
              <a:rPr lang="zh-TW" altLang="en-US" dirty="0"/>
              <a:t>很甜、很油，所以熱量會高</a:t>
            </a:r>
          </a:p>
          <a:p>
            <a:r>
              <a:rPr lang="en-US" altLang="zh-TW" dirty="0" smtClean="0"/>
              <a:t>8.</a:t>
            </a:r>
            <a:r>
              <a:rPr lang="zh-TW" altLang="en-US" dirty="0" smtClean="0"/>
              <a:t>但</a:t>
            </a:r>
            <a:r>
              <a:rPr lang="zh-TW" altLang="en-US" dirty="0"/>
              <a:t>像生菜包烤肉、雜菜拌冬粉等</a:t>
            </a:r>
          </a:p>
          <a:p>
            <a:r>
              <a:rPr lang="en-US" altLang="zh-TW" dirty="0" smtClean="0"/>
              <a:t>8.</a:t>
            </a:r>
            <a:r>
              <a:rPr lang="zh-TW" altLang="en-US" dirty="0" smtClean="0"/>
              <a:t>醬</a:t>
            </a:r>
            <a:r>
              <a:rPr lang="zh-TW" altLang="en-US" dirty="0"/>
              <a:t>不多且蔬菜量多ㄧ些</a:t>
            </a:r>
          </a:p>
          <a:p>
            <a:r>
              <a:rPr lang="en-US" altLang="zh-TW" dirty="0" smtClean="0"/>
              <a:t>9.</a:t>
            </a:r>
            <a:r>
              <a:rPr lang="zh-TW" altLang="en-US" dirty="0" smtClean="0"/>
              <a:t>熱量</a:t>
            </a:r>
            <a:r>
              <a:rPr lang="zh-TW" altLang="en-US" dirty="0"/>
              <a:t>就會降低不少</a:t>
            </a:r>
            <a:r>
              <a:rPr lang="en-US" altLang="zh-TW" dirty="0"/>
              <a:t>~</a:t>
            </a:r>
          </a:p>
          <a:p>
            <a:r>
              <a:rPr lang="en-US" altLang="zh-TW" dirty="0" smtClean="0"/>
              <a:t>10#</a:t>
            </a:r>
            <a:r>
              <a:rPr lang="zh-TW" altLang="en-US" dirty="0"/>
              <a:t>消夜時間不應該看韓劇</a:t>
            </a:r>
          </a:p>
        </p:txBody>
      </p:sp>
    </p:spTree>
    <p:extLst>
      <p:ext uri="{BB962C8B-B14F-4D97-AF65-F5344CB8AC3E}">
        <p14:creationId xmlns:p14="http://schemas.microsoft.com/office/powerpoint/2010/main" val="1505780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28800"/>
            <a:ext cx="2314600" cy="44973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Q1:</a:t>
            </a:r>
            <a:r>
              <a:rPr lang="zh-TW" altLang="en-US" dirty="0" smtClean="0"/>
              <a:t>熱量最高的食物是</a:t>
            </a:r>
            <a:r>
              <a:rPr lang="en-US" altLang="zh-TW" dirty="0" smtClean="0"/>
              <a:t>?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Q1:</a:t>
            </a:r>
            <a:r>
              <a:rPr lang="zh-TW" altLang="en-US" dirty="0"/>
              <a:t>熱量</a:t>
            </a:r>
            <a:r>
              <a:rPr lang="zh-TW" altLang="en-US" dirty="0" smtClean="0"/>
              <a:t>最低的</a:t>
            </a:r>
            <a:r>
              <a:rPr lang="zh-TW" altLang="en-US" dirty="0"/>
              <a:t>食物是</a:t>
            </a:r>
            <a:r>
              <a:rPr lang="en-US" altLang="zh-TW" dirty="0"/>
              <a:t>?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2054" name="Picture 6" descr="未提供相片說明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4664"/>
            <a:ext cx="6242072" cy="624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1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韓氏料理鍋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7399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57200" y="1628800"/>
            <a:ext cx="3322712" cy="44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/>
              <a:t>Q1:</a:t>
            </a:r>
            <a:r>
              <a:rPr lang="zh-TW" altLang="en-US" dirty="0" smtClean="0"/>
              <a:t>林老師吃素</a:t>
            </a:r>
            <a:r>
              <a:rPr lang="en-US" altLang="zh-TW" dirty="0" smtClean="0"/>
              <a:t>,</a:t>
            </a:r>
            <a:r>
              <a:rPr lang="zh-TW" altLang="en-US" dirty="0" smtClean="0"/>
              <a:t>可以點哪一樣</a:t>
            </a:r>
            <a:r>
              <a:rPr lang="en-US" altLang="zh-TW" dirty="0" smtClean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/>
              <a:t>Q1:</a:t>
            </a:r>
            <a:r>
              <a:rPr lang="zh-TW" altLang="en-US" dirty="0" smtClean="0"/>
              <a:t>最貴的是那一道鍋</a:t>
            </a:r>
            <a:r>
              <a:rPr lang="en-US" altLang="zh-TW" dirty="0" smtClean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2360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花蓮的韓國料理</a:t>
            </a:r>
            <a:endParaRPr lang="zh-TW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04" y="1600200"/>
            <a:ext cx="68159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60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韓國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南韓與北韓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176464" cy="278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66694"/>
            <a:ext cx="4411826" cy="220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79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839788"/>
            <a:ext cx="7373937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19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韓國舞蹈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>
                <a:hlinkClick r:id="rId2"/>
              </a:rPr>
              <a:t>#PSY</a:t>
            </a:r>
            <a:r>
              <a:rPr lang="en-US" altLang="zh-TW" dirty="0"/>
              <a:t> </a:t>
            </a:r>
            <a:r>
              <a:rPr lang="en-US" altLang="zh-TW" dirty="0">
                <a:hlinkClick r:id="rId3"/>
              </a:rPr>
              <a:t>#</a:t>
            </a:r>
            <a:r>
              <a:rPr lang="ko-KR" altLang="en-US" dirty="0">
                <a:hlinkClick r:id="rId3"/>
              </a:rPr>
              <a:t>싸이</a:t>
            </a:r>
            <a:r>
              <a:rPr lang="ko-KR" altLang="en-US" dirty="0"/>
              <a:t> </a:t>
            </a:r>
            <a:r>
              <a:rPr lang="en-US" altLang="ko-KR" dirty="0">
                <a:hlinkClick r:id="rId4"/>
              </a:rPr>
              <a:t>#</a:t>
            </a:r>
            <a:r>
              <a:rPr lang="en-US" altLang="zh-TW" dirty="0">
                <a:hlinkClick r:id="rId4"/>
              </a:rPr>
              <a:t>GANGNAMSTYLE</a:t>
            </a:r>
            <a:r>
              <a:rPr lang="en-US" altLang="zh-TW" dirty="0"/>
              <a:t>PSY - GANGNAM STYLE(</a:t>
            </a:r>
            <a:r>
              <a:rPr lang="ko-KR" altLang="en-US" dirty="0"/>
              <a:t>강남스타일</a:t>
            </a:r>
            <a:r>
              <a:rPr lang="en-US" altLang="ko-KR" dirty="0"/>
              <a:t>) </a:t>
            </a:r>
            <a:r>
              <a:rPr lang="en-US" altLang="zh-TW" dirty="0"/>
              <a:t>M/V</a:t>
            </a:r>
          </a:p>
          <a:p>
            <a:r>
              <a:rPr lang="en-US" altLang="zh-TW" dirty="0" smtClean="0">
                <a:hlinkClick r:id="rId5"/>
              </a:rPr>
              <a:t>https</a:t>
            </a:r>
            <a:r>
              <a:rPr lang="en-US" altLang="zh-TW" dirty="0">
                <a:hlinkClick r:id="rId5"/>
              </a:rPr>
              <a:t>://</a:t>
            </a:r>
            <a:r>
              <a:rPr lang="en-US" altLang="zh-TW" dirty="0" smtClean="0">
                <a:hlinkClick r:id="rId5"/>
              </a:rPr>
              <a:t>www.youtube.com/watch?v=9bZkp7q19f0</a:t>
            </a:r>
            <a:endParaRPr lang="en-US" altLang="zh-TW" dirty="0" smtClean="0"/>
          </a:p>
          <a:p>
            <a:r>
              <a:rPr lang="en-US" altLang="ko-KR" dirty="0"/>
              <a:t>#</a:t>
            </a:r>
            <a:r>
              <a:rPr lang="ko-KR" altLang="en-US" dirty="0"/>
              <a:t>다이어트 </a:t>
            </a:r>
            <a:r>
              <a:rPr lang="en-US" altLang="ko-KR" dirty="0"/>
              <a:t>#sf9 #</a:t>
            </a:r>
            <a:r>
              <a:rPr lang="en-US" altLang="ko-KR" dirty="0" err="1"/>
              <a:t>kpop</a:t>
            </a:r>
            <a:endParaRPr lang="en-US" altLang="ko-KR" dirty="0"/>
          </a:p>
          <a:p>
            <a:r>
              <a:rPr lang="en-US" altLang="ko-KR" dirty="0"/>
              <a:t>2</a:t>
            </a:r>
            <a:r>
              <a:rPr lang="ko-KR" altLang="en-US" dirty="0"/>
              <a:t>주에 </a:t>
            </a:r>
            <a:r>
              <a:rPr lang="en-US" altLang="ko-KR" dirty="0"/>
              <a:t>10kg </a:t>
            </a:r>
            <a:r>
              <a:rPr lang="ko-KR" altLang="en-US" dirty="0"/>
              <a:t>빠지는 춤 </a:t>
            </a:r>
            <a:r>
              <a:rPr lang="en-US" altLang="ko-KR" dirty="0"/>
              <a:t>11 : SF9 (</a:t>
            </a:r>
            <a:r>
              <a:rPr lang="ko-KR" altLang="en-US" dirty="0"/>
              <a:t>에스에프나인</a:t>
            </a:r>
            <a:r>
              <a:rPr lang="en-US" altLang="ko-KR" dirty="0"/>
              <a:t>) - MAMMA MIA! </a:t>
            </a:r>
            <a:r>
              <a:rPr lang="ko-KR" altLang="en-US" dirty="0"/>
              <a:t>맘마미아</a:t>
            </a:r>
            <a:endParaRPr lang="en-US" altLang="zh-TW" dirty="0"/>
          </a:p>
          <a:p>
            <a:r>
              <a:rPr lang="en-US" altLang="zh-TW" dirty="0">
                <a:hlinkClick r:id="rId6"/>
              </a:rPr>
              <a:t>https://</a:t>
            </a:r>
            <a:r>
              <a:rPr lang="en-US" altLang="zh-TW" dirty="0" smtClean="0">
                <a:hlinkClick r:id="rId6"/>
              </a:rPr>
              <a:t>www.youtube.com/watch?v=MDeBVQ7XXQg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8861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/>
              <a:t>#</a:t>
            </a:r>
            <a:r>
              <a:rPr lang="ko-KR" altLang="en-US" dirty="0"/>
              <a:t>다이어트 </a:t>
            </a:r>
            <a:r>
              <a:rPr lang="en-US" altLang="ko-KR" dirty="0"/>
              <a:t>#</a:t>
            </a:r>
            <a:r>
              <a:rPr lang="ko-KR" altLang="en-US" dirty="0"/>
              <a:t>살빠지는춤 </a:t>
            </a:r>
            <a:r>
              <a:rPr lang="en-US" altLang="ko-KR" dirty="0"/>
              <a:t>#</a:t>
            </a:r>
            <a:r>
              <a:rPr lang="ko-KR" altLang="en-US" dirty="0"/>
              <a:t>댄스다이어트</a:t>
            </a:r>
          </a:p>
          <a:p>
            <a:r>
              <a:rPr lang="en-US" altLang="ko-KR" dirty="0"/>
              <a:t>2</a:t>
            </a:r>
            <a:r>
              <a:rPr lang="ko-KR" altLang="en-US" dirty="0"/>
              <a:t>주에 </a:t>
            </a:r>
            <a:r>
              <a:rPr lang="en-US" altLang="ko-KR" dirty="0"/>
              <a:t>10kg </a:t>
            </a:r>
            <a:r>
              <a:rPr lang="ko-KR" altLang="en-US" dirty="0"/>
              <a:t>빠지는 춤 </a:t>
            </a:r>
            <a:r>
              <a:rPr lang="en-US" altLang="ko-KR" dirty="0"/>
              <a:t>6 | Fitz and the Tantrums - </a:t>
            </a:r>
            <a:r>
              <a:rPr lang="en-US" altLang="ko-KR" dirty="0" err="1"/>
              <a:t>HandClap</a:t>
            </a:r>
            <a:r>
              <a:rPr lang="en-US" altLang="ko-KR" dirty="0"/>
              <a:t> (</a:t>
            </a:r>
            <a:r>
              <a:rPr lang="en-US" altLang="ko-KR" dirty="0" err="1"/>
              <a:t>a.k.a</a:t>
            </a:r>
            <a:r>
              <a:rPr lang="en-US" altLang="ko-KR" dirty="0"/>
              <a:t> </a:t>
            </a:r>
            <a:r>
              <a:rPr lang="ko-KR" altLang="en-US" dirty="0"/>
              <a:t>층간소음 유발 댄스</a:t>
            </a:r>
            <a:r>
              <a:rPr lang="en-US" altLang="ko-KR" dirty="0"/>
              <a:t>..</a:t>
            </a:r>
            <a:r>
              <a:rPr lang="ko-KR" altLang="en-US" dirty="0"/>
              <a:t>ㅠ</a:t>
            </a:r>
            <a:r>
              <a:rPr lang="en-US" altLang="ko-KR" dirty="0" smtClean="0"/>
              <a:t>)</a:t>
            </a:r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www.youtube.com/watch?v=QPgHgE1jgBc</a:t>
            </a:r>
            <a:endParaRPr lang="en-US" altLang="zh-TW" dirty="0" smtClean="0"/>
          </a:p>
          <a:p>
            <a:r>
              <a:rPr lang="zh-TW" altLang="en-US" dirty="0">
                <a:hlinkClick r:id="rId3"/>
              </a:rPr>
              <a:t>韓國人在台灣</a:t>
            </a:r>
            <a:r>
              <a:rPr lang="en-US" altLang="zh-TW" dirty="0">
                <a:hlinkClick r:id="rId3"/>
              </a:rPr>
              <a:t>Vlog </a:t>
            </a:r>
            <a:r>
              <a:rPr lang="zh-TW" altLang="en-US" dirty="0">
                <a:hlinkClick r:id="rId3"/>
              </a:rPr>
              <a:t>兩年沒來的淡水， 我一到就哭了！自己也不懂為什麼哭🥲</a:t>
            </a:r>
            <a:endParaRPr lang="en-US" altLang="zh-TW" dirty="0" smtClean="0">
              <a:hlinkClick r:id="rId3"/>
            </a:endParaRPr>
          </a:p>
          <a:p>
            <a:r>
              <a:rPr lang="en-US" altLang="zh-TW" dirty="0" smtClean="0">
                <a:hlinkClick r:id="rId3"/>
              </a:rPr>
              <a:t>https</a:t>
            </a:r>
            <a:r>
              <a:rPr lang="en-US" altLang="zh-TW" dirty="0">
                <a:hlinkClick r:id="rId3"/>
              </a:rPr>
              <a:t>://</a:t>
            </a:r>
            <a:r>
              <a:rPr lang="en-US" altLang="zh-TW" dirty="0" smtClean="0">
                <a:hlinkClick r:id="rId3"/>
              </a:rPr>
              <a:t>www.youtube.com/watch?v=IqHasFIYRAs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671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韓國人來台灣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https://www.youtube.com/watch?v=Vgx_-</a:t>
            </a:r>
            <a:r>
              <a:rPr lang="en-US" altLang="zh-TW" dirty="0" smtClean="0">
                <a:hlinkClick r:id="rId2"/>
              </a:rPr>
              <a:t>UNpJ8I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239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電影版</a:t>
            </a:r>
            <a:r>
              <a:rPr lang="en-US" altLang="zh-TW" dirty="0"/>
              <a:t>《</a:t>
            </a:r>
            <a:r>
              <a:rPr lang="zh-TW" altLang="en-US" dirty="0"/>
              <a:t>熔爐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電影版</a:t>
            </a:r>
            <a:r>
              <a:rPr lang="en-US" altLang="zh-TW" dirty="0"/>
              <a:t>《</a:t>
            </a:r>
            <a:r>
              <a:rPr lang="zh-TW" altLang="en-US" dirty="0"/>
              <a:t>熔爐</a:t>
            </a:r>
            <a:r>
              <a:rPr lang="en-US" altLang="zh-TW" dirty="0"/>
              <a:t>》</a:t>
            </a:r>
            <a:r>
              <a:rPr lang="zh-TW" altLang="en-US" dirty="0"/>
              <a:t>改編自同名小說</a:t>
            </a:r>
            <a:r>
              <a:rPr lang="en-US" altLang="zh-TW" dirty="0"/>
              <a:t>《</a:t>
            </a:r>
            <a:r>
              <a:rPr lang="zh-TW" altLang="en-US" dirty="0"/>
              <a:t>熔爐</a:t>
            </a:r>
            <a:r>
              <a:rPr lang="en-US" altLang="zh-TW" dirty="0"/>
              <a:t>》</a:t>
            </a:r>
            <a:r>
              <a:rPr lang="zh-TW" altLang="en-US" dirty="0"/>
              <a:t>，講述</a:t>
            </a:r>
            <a:r>
              <a:rPr lang="en-US" altLang="zh-TW" dirty="0"/>
              <a:t>2000</a:t>
            </a:r>
            <a:r>
              <a:rPr lang="zh-TW" altLang="en-US" dirty="0"/>
              <a:t>年到</a:t>
            </a:r>
            <a:r>
              <a:rPr lang="en-US" altLang="zh-TW" dirty="0"/>
              <a:t>2005</a:t>
            </a:r>
            <a:r>
              <a:rPr lang="zh-TW" altLang="en-US" dirty="0"/>
              <a:t>年間發生在南韓光州某啟聰學校，一名來自首爾的教師姜仁浩（孔劉飾演）遭校長李江福（張光飾演）威脅韓幣</a:t>
            </a:r>
            <a:r>
              <a:rPr lang="en-US" altLang="zh-TW" dirty="0"/>
              <a:t>5000</a:t>
            </a:r>
            <a:r>
              <a:rPr lang="zh-TW" altLang="en-US" dirty="0"/>
              <a:t>萬，更發現了師長們不只毒打學生，甚至還性侵聾啞孩童，如此醜陋真相令他感到十分震驚，因此聯合人權組織成員徐幼真（鄭有美飾）一舉告上法院，卻反而遭受社會壓力的故事。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5894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電影版</a:t>
            </a:r>
            <a:r>
              <a:rPr lang="en-US" altLang="zh-TW" dirty="0"/>
              <a:t>《</a:t>
            </a:r>
            <a:r>
              <a:rPr lang="zh-TW" altLang="en-US" dirty="0"/>
              <a:t>熔爐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#</a:t>
            </a:r>
            <a:r>
              <a:rPr lang="ja-JP" altLang="en-US" dirty="0"/>
              <a:t>コンユ </a:t>
            </a:r>
            <a:r>
              <a:rPr lang="en-US" altLang="ja-JP" dirty="0"/>
              <a:t>#</a:t>
            </a:r>
            <a:r>
              <a:rPr lang="ja-JP" altLang="en-US" dirty="0"/>
              <a:t>공유 </a:t>
            </a:r>
            <a:r>
              <a:rPr lang="en-US" altLang="ja-JP" dirty="0"/>
              <a:t>#</a:t>
            </a:r>
            <a:r>
              <a:rPr lang="ja-JP" altLang="en-US" dirty="0"/>
              <a:t>孔侑</a:t>
            </a:r>
          </a:p>
          <a:p>
            <a:r>
              <a:rPr lang="ja-JP" altLang="en-US" dirty="0"/>
              <a:t>中字</a:t>
            </a:r>
            <a:r>
              <a:rPr lang="en-US" altLang="ja-JP" dirty="0"/>
              <a:t>_</a:t>
            </a:r>
            <a:r>
              <a:rPr lang="ja-JP" altLang="en-US" dirty="0"/>
              <a:t>孔劉</a:t>
            </a:r>
            <a:r>
              <a:rPr lang="en-US" altLang="ja-JP" dirty="0"/>
              <a:t>_</a:t>
            </a:r>
            <a:r>
              <a:rPr lang="ja-JP" altLang="en-US" dirty="0"/>
              <a:t>熔爐</a:t>
            </a:r>
            <a:r>
              <a:rPr lang="en-US" altLang="ja-JP" dirty="0"/>
              <a:t>15</a:t>
            </a:r>
            <a:r>
              <a:rPr lang="ja-JP" altLang="en-US" dirty="0"/>
              <a:t>分鐘九個難忘場面</a:t>
            </a:r>
            <a:r>
              <a:rPr lang="en-US" altLang="ja-JP" dirty="0"/>
              <a:t>_</a:t>
            </a:r>
            <a:r>
              <a:rPr lang="ja-JP" altLang="en-US" dirty="0"/>
              <a:t>無聲吶喊コンユ공유孔侑</a:t>
            </a:r>
            <a:r>
              <a:rPr lang="en-US" altLang="ja-JP" dirty="0" err="1" smtClean="0"/>
              <a:t>GongYoo</a:t>
            </a:r>
            <a:endParaRPr lang="en-US" altLang="ja-JP" dirty="0" smtClean="0"/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www.youtube.com/watch?v=excbdYBZdO0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1266" name="Picture 2" descr="法操》【過年看電影】–《熔爐》 - 自由評論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10" y="1628800"/>
            <a:ext cx="5457190" cy="34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135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花蓮一名吳姓護理師</a:t>
            </a:r>
            <a:r>
              <a:rPr lang="en-US" altLang="zh-TW" dirty="0"/>
              <a:t>4</a:t>
            </a:r>
            <a:r>
              <a:rPr lang="zh-TW" altLang="en-US" dirty="0"/>
              <a:t>月發現</a:t>
            </a:r>
            <a:r>
              <a:rPr lang="en-US" altLang="zh-TW" dirty="0"/>
              <a:t>2</a:t>
            </a:r>
            <a:r>
              <a:rPr lang="zh-TW" altLang="en-US" dirty="0"/>
              <a:t>名女院生遭啟能發展中心張組長侵犯，他鼓起勇氣錄下院生證詞，隔月把證據交給警方，並通報社會處，經過調查後，張組長其實指侵得逞多達</a:t>
            </a:r>
            <a:r>
              <a:rPr lang="en-US" altLang="zh-TW" dirty="0"/>
              <a:t>4</a:t>
            </a:r>
            <a:r>
              <a:rPr lang="zh-TW" altLang="en-US" dirty="0"/>
              <a:t>位院生，整件事件彷彿南韓電影</a:t>
            </a:r>
            <a:r>
              <a:rPr lang="en-US" altLang="zh-TW" dirty="0"/>
              <a:t>《</a:t>
            </a:r>
            <a:r>
              <a:rPr lang="zh-TW" altLang="en-US" dirty="0"/>
              <a:t>熔爐</a:t>
            </a:r>
            <a:r>
              <a:rPr lang="en-US" altLang="zh-TW" dirty="0"/>
              <a:t>》</a:t>
            </a:r>
            <a:r>
              <a:rPr lang="zh-TW" altLang="en-US" dirty="0"/>
              <a:t>。</a:t>
            </a:r>
          </a:p>
          <a:p>
            <a:endParaRPr lang="zh-TW" altLang="en-US" dirty="0"/>
          </a:p>
          <a:p>
            <a:r>
              <a:rPr lang="zh-TW" altLang="en-US" dirty="0"/>
              <a:t>原文網址</a:t>
            </a:r>
            <a:r>
              <a:rPr lang="en-US" altLang="zh-TW" dirty="0"/>
              <a:t>: </a:t>
            </a:r>
            <a:r>
              <a:rPr lang="zh-TW" altLang="en-US" dirty="0"/>
              <a:t>花蓮</a:t>
            </a:r>
            <a:r>
              <a:rPr lang="en-US" altLang="zh-TW" dirty="0"/>
              <a:t>4</a:t>
            </a:r>
            <a:r>
              <a:rPr lang="zh-TW" altLang="en-US" dirty="0"/>
              <a:t>院生遭性侵！韓</a:t>
            </a:r>
            <a:r>
              <a:rPr lang="en-US" altLang="zh-TW" dirty="0"/>
              <a:t>《</a:t>
            </a:r>
            <a:r>
              <a:rPr lang="zh-TW" altLang="en-US" dirty="0"/>
              <a:t>熔爐</a:t>
            </a:r>
            <a:r>
              <a:rPr lang="en-US" altLang="zh-TW" dirty="0"/>
              <a:t>》</a:t>
            </a:r>
            <a:r>
              <a:rPr lang="zh-TW" altLang="en-US" dirty="0"/>
              <a:t>逆轉法律　孔劉內疚：太晚知道 </a:t>
            </a:r>
            <a:r>
              <a:rPr lang="en-US" altLang="zh-TW" dirty="0"/>
              <a:t>| </a:t>
            </a:r>
            <a:r>
              <a:rPr lang="en-US" altLang="zh-TW" dirty="0" err="1"/>
              <a:t>ETtoday</a:t>
            </a:r>
            <a:r>
              <a:rPr lang="zh-TW" altLang="en-US" dirty="0"/>
              <a:t>星光雲 </a:t>
            </a:r>
            <a:r>
              <a:rPr lang="en-US" altLang="zh-TW" dirty="0"/>
              <a:t>| </a:t>
            </a:r>
            <a:r>
              <a:rPr lang="en-US" altLang="zh-TW" dirty="0" err="1"/>
              <a:t>ETtoday</a:t>
            </a:r>
            <a:r>
              <a:rPr lang="zh-TW" altLang="en-US" dirty="0"/>
              <a:t>新聞雲 </a:t>
            </a:r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star.ettoday.net/news/1188072#ixzz7UAb4TotX</a:t>
            </a:r>
            <a:endParaRPr lang="en-US" altLang="zh-TW" dirty="0" smtClean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349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4021" y="1412776"/>
            <a:ext cx="8229600" cy="4525963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www.youtube.com/watch?v=JOF2Xb3AmME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2808312" cy="424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0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南北韓總統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365032" cy="204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655972" cy="349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南北韓總統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436096" y="4293096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金正恩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992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很哈韓！脫北士兵醒了　睜開眼馬上請求：想聽南韓歌｜記者張心衡｜</a:t>
            </a:r>
            <a:r>
              <a:rPr lang="en-US" altLang="zh-TW" dirty="0"/>
              <a:t>【</a:t>
            </a:r>
            <a:r>
              <a:rPr lang="zh-TW" altLang="en-US" dirty="0"/>
              <a:t>國際大現場</a:t>
            </a:r>
            <a:r>
              <a:rPr lang="en-US" altLang="zh-TW" dirty="0"/>
              <a:t>】20171121</a:t>
            </a:r>
            <a:r>
              <a:rPr lang="zh-TW" altLang="en-US" dirty="0"/>
              <a:t>｜三立新聞台</a:t>
            </a:r>
            <a:endParaRPr lang="en-US" altLang="zh-TW" dirty="0" smtClean="0"/>
          </a:p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www.youtube.com/watch?v=r_E_b82qOKI</a:t>
            </a:r>
            <a:endParaRPr lang="en-US" altLang="zh-TW" dirty="0" smtClean="0"/>
          </a:p>
          <a:p>
            <a:r>
              <a:rPr lang="zh-TW" altLang="en-US" dirty="0" smtClean="0"/>
              <a:t>請問南韓北韓哪一個國家人民生活比較自由民主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70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韓國古裝</a:t>
            </a:r>
            <a:endParaRPr lang="zh-TW" altLang="en-US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86" y="1503014"/>
            <a:ext cx="4725524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2064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847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【</a:t>
            </a:r>
            <a:r>
              <a:rPr lang="zh-TW" altLang="en-US" dirty="0">
                <a:hlinkClick r:id="rId2"/>
              </a:rPr>
              <a:t>韓國</a:t>
            </a:r>
            <a:r>
              <a:rPr lang="en-US" altLang="zh-TW" dirty="0">
                <a:hlinkClick r:id="rId2"/>
              </a:rPr>
              <a:t>】</a:t>
            </a:r>
            <a:r>
              <a:rPr lang="zh-TW" altLang="en-US" dirty="0">
                <a:hlinkClick r:id="rId2"/>
              </a:rPr>
              <a:t>首爾</a:t>
            </a:r>
            <a:r>
              <a:rPr lang="en-US" altLang="zh-TW" dirty="0">
                <a:hlinkClick r:id="rId2"/>
              </a:rPr>
              <a:t>3</a:t>
            </a:r>
            <a:r>
              <a:rPr lang="zh-TW" altLang="en-US" dirty="0">
                <a:hlinkClick r:id="rId2"/>
              </a:rPr>
              <a:t>天</a:t>
            </a:r>
            <a:r>
              <a:rPr lang="en-US" altLang="zh-TW" dirty="0">
                <a:hlinkClick r:id="rId2"/>
              </a:rPr>
              <a:t>2</a:t>
            </a:r>
            <a:r>
              <a:rPr lang="zh-TW" altLang="en-US" dirty="0">
                <a:hlinkClick r:id="rId2"/>
              </a:rPr>
              <a:t>夜自由行 必吃必玩攻略</a:t>
            </a:r>
            <a:r>
              <a:rPr lang="en-US" altLang="zh-TW" dirty="0">
                <a:hlinkClick r:id="rId2"/>
              </a:rPr>
              <a:t>!! </a:t>
            </a:r>
            <a:r>
              <a:rPr lang="zh-TW" altLang="en-US" dirty="0">
                <a:hlinkClick r:id="rId2"/>
              </a:rPr>
              <a:t>人氣景點</a:t>
            </a:r>
            <a:r>
              <a:rPr lang="en-US" altLang="zh-TW" dirty="0">
                <a:hlinkClick r:id="rId2"/>
              </a:rPr>
              <a:t>/</a:t>
            </a:r>
            <a:r>
              <a:rPr lang="zh-TW" altLang="en-US" dirty="0">
                <a:hlinkClick r:id="rId2"/>
              </a:rPr>
              <a:t>經典美食</a:t>
            </a:r>
            <a:r>
              <a:rPr lang="en-US" altLang="zh-TW" dirty="0">
                <a:hlinkClick r:id="rId2"/>
              </a:rPr>
              <a:t>/</a:t>
            </a:r>
            <a:r>
              <a:rPr lang="zh-TW" altLang="en-US" dirty="0">
                <a:hlinkClick r:id="rId2"/>
              </a:rPr>
              <a:t>體驗傳統韓服 </a:t>
            </a:r>
            <a:r>
              <a:rPr lang="en-US" altLang="zh-TW" dirty="0">
                <a:hlinkClick r:id="rId2"/>
              </a:rPr>
              <a:t>#</a:t>
            </a:r>
            <a:r>
              <a:rPr lang="zh-TW" altLang="en-US" dirty="0">
                <a:hlinkClick r:id="rId2"/>
              </a:rPr>
              <a:t>首爾自由行 </a:t>
            </a:r>
            <a:r>
              <a:rPr lang="en-US" altLang="zh-TW" dirty="0">
                <a:hlinkClick r:id="rId2"/>
              </a:rPr>
              <a:t>#ENGLISHSUB #PJ</a:t>
            </a:r>
            <a:r>
              <a:rPr lang="zh-TW" altLang="en-US" dirty="0">
                <a:hlinkClick r:id="rId2"/>
              </a:rPr>
              <a:t>首爾 </a:t>
            </a:r>
            <a:r>
              <a:rPr lang="en-US" altLang="zh-TW" dirty="0">
                <a:hlinkClick r:id="rId2"/>
              </a:rPr>
              <a:t>#</a:t>
            </a:r>
            <a:r>
              <a:rPr lang="en-US" altLang="zh-TW" dirty="0" err="1">
                <a:hlinkClick r:id="rId2"/>
              </a:rPr>
              <a:t>seoultravel</a:t>
            </a:r>
            <a:r>
              <a:rPr lang="en-US" altLang="zh-TW" dirty="0">
                <a:hlinkClick r:id="rId2"/>
              </a:rPr>
              <a:t> #</a:t>
            </a:r>
            <a:r>
              <a:rPr lang="en-US" altLang="zh-TW" dirty="0" err="1">
                <a:hlinkClick r:id="rId2"/>
              </a:rPr>
              <a:t>koreatour</a:t>
            </a:r>
            <a:r>
              <a:rPr lang="en-US" altLang="zh-TW" dirty="0">
                <a:hlinkClick r:id="rId2"/>
              </a:rPr>
              <a:t> #</a:t>
            </a:r>
            <a:r>
              <a:rPr lang="en-US" altLang="zh-TW" dirty="0" err="1">
                <a:hlinkClick r:id="rId2"/>
              </a:rPr>
              <a:t>pjtravel</a:t>
            </a:r>
            <a:endParaRPr lang="en-US" altLang="zh-TW" dirty="0">
              <a:hlinkClick r:id="rId2"/>
            </a:endParaRPr>
          </a:p>
          <a:p>
            <a:r>
              <a:rPr lang="en-US" altLang="zh-TW" dirty="0" smtClean="0">
                <a:hlinkClick r:id="rId2"/>
              </a:rPr>
              <a:t>https</a:t>
            </a:r>
            <a:r>
              <a:rPr lang="en-US" altLang="zh-TW" dirty="0">
                <a:hlinkClick r:id="rId2"/>
              </a:rPr>
              <a:t>://</a:t>
            </a:r>
            <a:r>
              <a:rPr lang="en-US" altLang="zh-TW" dirty="0" smtClean="0">
                <a:hlinkClick r:id="rId2"/>
              </a:rPr>
              <a:t>www.youtube.com/watch?v=zmCrWP7oYSM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7426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韓劇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793037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47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韓</a:t>
            </a:r>
            <a:r>
              <a:rPr lang="zh-TW" altLang="en-US" dirty="0" smtClean="0"/>
              <a:t>劇帶動產品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dirty="0" smtClean="0"/>
              <a:t>佔</a:t>
            </a:r>
            <a:r>
              <a:rPr lang="zh-TW" altLang="en-US" dirty="0"/>
              <a:t>比最高都是「服裝」！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18115" cy="450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59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740</Words>
  <Application>Microsoft Office PowerPoint</Application>
  <PresentationFormat>如螢幕大小 (4:3)</PresentationFormat>
  <Paragraphs>80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民族多元文化-韓國</vt:lpstr>
      <vt:lpstr>韓國</vt:lpstr>
      <vt:lpstr>韓戰</vt:lpstr>
      <vt:lpstr>南北韓總統</vt:lpstr>
      <vt:lpstr>PowerPoint 簡報</vt:lpstr>
      <vt:lpstr>韓國古裝</vt:lpstr>
      <vt:lpstr>PowerPoint 簡報</vt:lpstr>
      <vt:lpstr>韓劇</vt:lpstr>
      <vt:lpstr>韓劇帶動產品- 佔比最高都是「服裝」！</vt:lpstr>
      <vt:lpstr>PowerPoint 簡報</vt:lpstr>
      <vt:lpstr>PowerPoint 簡報</vt:lpstr>
      <vt:lpstr>韓國服裝</vt:lpstr>
      <vt:lpstr>韓國服裝</vt:lpstr>
      <vt:lpstr>韓國食品</vt:lpstr>
      <vt:lpstr>韓國餐食</vt:lpstr>
      <vt:lpstr>PowerPoint 簡報</vt:lpstr>
      <vt:lpstr>PowerPoint 簡報</vt:lpstr>
      <vt:lpstr>韓氏料理鍋</vt:lpstr>
      <vt:lpstr>花蓮的韓國料理</vt:lpstr>
      <vt:lpstr>PowerPoint 簡報</vt:lpstr>
      <vt:lpstr>韓國舞蹈</vt:lpstr>
      <vt:lpstr>PowerPoint 簡報</vt:lpstr>
      <vt:lpstr>韓國人來台灣</vt:lpstr>
      <vt:lpstr>電影版《熔爐》</vt:lpstr>
      <vt:lpstr>電影版《熔爐》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民族多元文化</dc:title>
  <dc:creator>Windows 使用者</dc:creator>
  <cp:lastModifiedBy>Windows 使用者</cp:lastModifiedBy>
  <cp:revision>72</cp:revision>
  <dcterms:created xsi:type="dcterms:W3CDTF">2021-09-06T04:42:57Z</dcterms:created>
  <dcterms:modified xsi:type="dcterms:W3CDTF">2022-05-24T03:20:22Z</dcterms:modified>
</cp:coreProperties>
</file>