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89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8BB39298-D11E-4220-A339-F860642FA3F6}" type="datetimeFigureOut">
              <a:rPr lang="zh-TW" altLang="en-US" smtClean="0"/>
              <a:t>2022/4/14</a:t>
            </a:fld>
            <a:endParaRPr lang="zh-TW" alt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2FA1D72-7C54-4FFC-B2CE-14C5EFD204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67598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39298-D11E-4220-A339-F860642FA3F6}" type="datetimeFigureOut">
              <a:rPr lang="zh-TW" altLang="en-US" smtClean="0"/>
              <a:t>2022/4/14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1D72-7C54-4FFC-B2CE-14C5EFD204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6013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39298-D11E-4220-A339-F860642FA3F6}" type="datetimeFigureOut">
              <a:rPr lang="zh-TW" altLang="en-US" smtClean="0"/>
              <a:t>2022/4/14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1D72-7C54-4FFC-B2CE-14C5EFD204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3912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39298-D11E-4220-A339-F860642FA3F6}" type="datetimeFigureOut">
              <a:rPr lang="zh-TW" altLang="en-US" smtClean="0"/>
              <a:t>2022/4/14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1D72-7C54-4FFC-B2CE-14C5EFD204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895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BB39298-D11E-4220-A339-F860642FA3F6}" type="datetimeFigureOut">
              <a:rPr lang="zh-TW" altLang="en-US" smtClean="0"/>
              <a:t>2022/4/14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82FA1D72-7C54-4FFC-B2CE-14C5EFD204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58727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39298-D11E-4220-A339-F860642FA3F6}" type="datetimeFigureOut">
              <a:rPr lang="zh-TW" altLang="en-US" smtClean="0"/>
              <a:t>2022/4/14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1D72-7C54-4FFC-B2CE-14C5EFD204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3791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39298-D11E-4220-A339-F860642FA3F6}" type="datetimeFigureOut">
              <a:rPr lang="zh-TW" altLang="en-US" smtClean="0"/>
              <a:t>2022/4/14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1D72-7C54-4FFC-B2CE-14C5EFD204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5192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39298-D11E-4220-A339-F860642FA3F6}" type="datetimeFigureOut">
              <a:rPr lang="zh-TW" altLang="en-US" smtClean="0"/>
              <a:t>2022/4/14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1D72-7C54-4FFC-B2CE-14C5EFD204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5554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39298-D11E-4220-A339-F860642FA3F6}" type="datetimeFigureOut">
              <a:rPr lang="zh-TW" altLang="en-US" smtClean="0"/>
              <a:t>2022/4/14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1D72-7C54-4FFC-B2CE-14C5EFD204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7874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39298-D11E-4220-A339-F860642FA3F6}" type="datetimeFigureOut">
              <a:rPr lang="zh-TW" altLang="en-US" smtClean="0"/>
              <a:t>2022/4/14</a:t>
            </a:fld>
            <a:endParaRPr lang="zh-TW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zh-TW" alt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2FA1D72-7C54-4FFC-B2CE-14C5EFD2044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7412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8BB39298-D11E-4220-A339-F860642FA3F6}" type="datetimeFigureOut">
              <a:rPr lang="zh-TW" altLang="en-US" smtClean="0"/>
              <a:t>2022/4/14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2FA1D72-7C54-4FFC-B2CE-14C5EFD2044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80750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BB39298-D11E-4220-A339-F860642FA3F6}" type="datetimeFigureOut">
              <a:rPr lang="zh-TW" altLang="en-US" smtClean="0"/>
              <a:t>2022/4/14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2FA1D72-7C54-4FFC-B2CE-14C5EFD204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8024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uBl67R-iwTU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126463" y="2370729"/>
            <a:ext cx="8015063" cy="1102210"/>
          </a:xfrm>
        </p:spPr>
        <p:txBody>
          <a:bodyPr/>
          <a:lstStyle/>
          <a:p>
            <a:r>
              <a:rPr lang="zh-TW" altLang="en-US" sz="4800" dirty="0" smtClean="0"/>
              <a:t>亞斯的國王新衣</a:t>
            </a:r>
            <a:endParaRPr lang="zh-TW" altLang="en-US" sz="48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761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一、聽好聽的故事喔</a:t>
            </a:r>
            <a:r>
              <a:rPr lang="en-US" altLang="zh-TW" dirty="0" smtClean="0"/>
              <a:t>~</a:t>
            </a:r>
            <a:endParaRPr lang="zh-TW" altLang="en-US" dirty="0"/>
          </a:p>
        </p:txBody>
      </p:sp>
      <p:pic>
        <p:nvPicPr>
          <p:cNvPr id="5" name="uBl67R-iwTU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346633" y="1706988"/>
            <a:ext cx="8651265" cy="4866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51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二、回答幾個小問題喔</a:t>
            </a:r>
            <a:r>
              <a:rPr lang="en-US" altLang="zh-TW" dirty="0"/>
              <a:t>!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 smtClean="0">
                <a:latin typeface="華康新儷粗黑" panose="020B0700000000000000" pitchFamily="34" charset="-120"/>
                <a:ea typeface="華康新儷粗黑" panose="020B0700000000000000" pitchFamily="34" charset="-120"/>
              </a:rPr>
              <a:t>1.</a:t>
            </a:r>
            <a:r>
              <a:rPr lang="zh-TW" altLang="en-US" sz="3600" dirty="0" smtClean="0">
                <a:latin typeface="華康新儷粗黑" panose="020B0700000000000000" pitchFamily="34" charset="-120"/>
                <a:ea typeface="華康新儷粗黑" panose="020B0700000000000000" pitchFamily="34" charset="-120"/>
              </a:rPr>
              <a:t>請問故事的小朋友叫什麼</a:t>
            </a:r>
            <a:r>
              <a:rPr lang="en-US" altLang="zh-TW" sz="3600" dirty="0" smtClean="0">
                <a:latin typeface="華康新儷粗黑" panose="020B0700000000000000" pitchFamily="34" charset="-120"/>
                <a:ea typeface="華康新儷粗黑" panose="020B0700000000000000" pitchFamily="34" charset="-120"/>
              </a:rPr>
              <a:t>?</a:t>
            </a:r>
            <a:r>
              <a:rPr lang="en-US" altLang="zh-TW" sz="3600" dirty="0">
                <a:latin typeface="華康新儷粗黑" panose="020B0700000000000000" pitchFamily="34" charset="-120"/>
                <a:ea typeface="華康新儷粗黑" panose="020B0700000000000000" pitchFamily="34" charset="-120"/>
              </a:rPr>
              <a:t/>
            </a:r>
            <a:br>
              <a:rPr lang="en-US" altLang="zh-TW" sz="3600" dirty="0">
                <a:latin typeface="華康新儷粗黑" panose="020B0700000000000000" pitchFamily="34" charset="-120"/>
                <a:ea typeface="華康新儷粗黑" panose="020B0700000000000000" pitchFamily="34" charset="-120"/>
              </a:rPr>
            </a:br>
            <a:r>
              <a:rPr lang="en-US" altLang="zh-TW" sz="3600" dirty="0" smtClean="0">
                <a:latin typeface="華康新儷粗黑" panose="020B0700000000000000" pitchFamily="34" charset="-120"/>
                <a:ea typeface="華康新儷粗黑" panose="020B0700000000000000" pitchFamily="34" charset="-120"/>
                <a:sym typeface="Wingdings 2" panose="05020102010507070707" pitchFamily="18" charset="2"/>
              </a:rPr>
              <a:t></a:t>
            </a:r>
            <a:r>
              <a:rPr lang="zh-TW" altLang="en-US" sz="3600" dirty="0" smtClean="0">
                <a:latin typeface="華康新儷粗黑" panose="020B0700000000000000" pitchFamily="34" charset="-120"/>
                <a:ea typeface="華康新儷粗黑" panose="020B0700000000000000" pitchFamily="34" charset="-120"/>
                <a:sym typeface="Wingdings 2" panose="05020102010507070707" pitchFamily="18" charset="2"/>
              </a:rPr>
              <a:t>斯斯          亞斯             宙斯</a:t>
            </a:r>
            <a:endParaRPr lang="zh-TW" altLang="en-US" sz="3600" dirty="0">
              <a:latin typeface="華康新儷粗黑" panose="020B0700000000000000" pitchFamily="34" charset="-120"/>
              <a:ea typeface="華康新儷粗黑" panose="020B0700000000000000" pitchFamily="34" charset="-120"/>
            </a:endParaRPr>
          </a:p>
          <a:p>
            <a:endParaRPr lang="zh-TW" altLang="en-US" sz="36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6" r="15596"/>
          <a:stretch/>
        </p:blipFill>
        <p:spPr>
          <a:xfrm>
            <a:off x="1568924" y="3293917"/>
            <a:ext cx="2542309" cy="1979369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3357" y="3293917"/>
            <a:ext cx="2320844" cy="1975187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73" y="3293917"/>
            <a:ext cx="3169227" cy="1975485"/>
          </a:xfrm>
          <a:prstGeom prst="rect">
            <a:avLst/>
          </a:prstGeom>
        </p:spPr>
      </p:pic>
      <p:sp>
        <p:nvSpPr>
          <p:cNvPr id="7" name="橢圓 6"/>
          <p:cNvSpPr/>
          <p:nvPr/>
        </p:nvSpPr>
        <p:spPr>
          <a:xfrm>
            <a:off x="4111233" y="2417619"/>
            <a:ext cx="1763094" cy="1260763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3771479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二、回答幾個小問題喔</a:t>
            </a:r>
            <a:r>
              <a:rPr lang="en-US" altLang="zh-TW" dirty="0" smtClean="0"/>
              <a:t>!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 smtClean="0">
                <a:latin typeface="華康新儷粗黑" panose="020B0700000000000000" pitchFamily="34" charset="-120"/>
                <a:ea typeface="華康新儷粗黑" panose="020B0700000000000000" pitchFamily="34" charset="-120"/>
              </a:rPr>
              <a:t>2.</a:t>
            </a:r>
            <a:r>
              <a:rPr lang="zh-TW" altLang="en-US" sz="3600" dirty="0" smtClean="0">
                <a:latin typeface="華康新儷粗黑" panose="020B0700000000000000" pitchFamily="34" charset="-120"/>
                <a:ea typeface="華康新儷粗黑" panose="020B0700000000000000" pitchFamily="34" charset="-120"/>
              </a:rPr>
              <a:t>亞斯最喜歡畫什麼東西</a:t>
            </a:r>
            <a:r>
              <a:rPr lang="en-US" altLang="zh-TW" sz="3600" dirty="0" smtClean="0">
                <a:latin typeface="華康新儷粗黑" panose="020B0700000000000000" pitchFamily="34" charset="-120"/>
                <a:ea typeface="華康新儷粗黑" panose="020B0700000000000000" pitchFamily="34" charset="-120"/>
              </a:rPr>
              <a:t>?</a:t>
            </a:r>
            <a:br>
              <a:rPr lang="en-US" altLang="zh-TW" sz="3600" dirty="0" smtClean="0">
                <a:latin typeface="華康新儷粗黑" panose="020B0700000000000000" pitchFamily="34" charset="-120"/>
                <a:ea typeface="華康新儷粗黑" panose="020B0700000000000000" pitchFamily="34" charset="-120"/>
              </a:rPr>
            </a:br>
            <a:r>
              <a:rPr lang="en-US" altLang="zh-TW" sz="3600" dirty="0" smtClean="0">
                <a:latin typeface="華康新儷粗黑" panose="020B0700000000000000" pitchFamily="34" charset="-120"/>
                <a:ea typeface="華康新儷粗黑" panose="020B0700000000000000" pitchFamily="34" charset="-120"/>
                <a:sym typeface="Wingdings 2" panose="05020102010507070707" pitchFamily="18" charset="2"/>
              </a:rPr>
              <a:t></a:t>
            </a:r>
            <a:r>
              <a:rPr lang="zh-TW" altLang="en-US" sz="3600" dirty="0" smtClean="0">
                <a:latin typeface="華康新儷粗黑" panose="020B0700000000000000" pitchFamily="34" charset="-120"/>
                <a:ea typeface="華康新儷粗黑" panose="020B0700000000000000" pitchFamily="34" charset="-120"/>
                <a:sym typeface="Wingdings 2" panose="05020102010507070707" pitchFamily="18" charset="2"/>
              </a:rPr>
              <a:t>甲蟲          小狗             花</a:t>
            </a:r>
            <a:endParaRPr lang="zh-TW" altLang="en-US" sz="3600" dirty="0">
              <a:latin typeface="華康新儷粗黑" panose="020B0700000000000000" pitchFamily="34" charset="-120"/>
              <a:ea typeface="華康新儷粗黑" panose="020B0700000000000000" pitchFamily="34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8389" y="3339378"/>
            <a:ext cx="2343150" cy="1952625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5636" y="3339378"/>
            <a:ext cx="2644773" cy="1951327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9037" y="3339378"/>
            <a:ext cx="1951327" cy="1951327"/>
          </a:xfrm>
          <a:prstGeom prst="rect">
            <a:avLst/>
          </a:prstGeom>
        </p:spPr>
      </p:pic>
      <p:sp>
        <p:nvSpPr>
          <p:cNvPr id="7" name="橢圓 6"/>
          <p:cNvSpPr/>
          <p:nvPr/>
        </p:nvSpPr>
        <p:spPr>
          <a:xfrm>
            <a:off x="1187924" y="2445328"/>
            <a:ext cx="1763094" cy="1260763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401857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三、恭喜你完成了</a:t>
            </a:r>
            <a:r>
              <a:rPr lang="en-US" altLang="zh-TW" dirty="0" smtClean="0"/>
              <a:t>!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491" y="1832047"/>
            <a:ext cx="4191000" cy="4191000"/>
          </a:xfrm>
        </p:spPr>
      </p:pic>
    </p:spTree>
    <p:extLst>
      <p:ext uri="{BB962C8B-B14F-4D97-AF65-F5344CB8AC3E}">
        <p14:creationId xmlns:p14="http://schemas.microsoft.com/office/powerpoint/2010/main" val="269824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肥皂">
  <a:themeElements>
    <a:clrScheme name="肥皂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肥皂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肥皂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TM03457510[[fn=肥皂]]</Template>
  <TotalTime>42</TotalTime>
  <Words>55</Words>
  <Application>Microsoft Office PowerPoint</Application>
  <PresentationFormat>寬螢幕</PresentationFormat>
  <Paragraphs>7</Paragraphs>
  <Slides>5</Slides>
  <Notes>0</Notes>
  <HiddenSlides>0</HiddenSlides>
  <MMClips>1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1" baseType="lpstr">
      <vt:lpstr>華康新儷粗黑</vt:lpstr>
      <vt:lpstr>新細明體</vt:lpstr>
      <vt:lpstr>Century Gothic</vt:lpstr>
      <vt:lpstr>Garamond</vt:lpstr>
      <vt:lpstr>Wingdings 2</vt:lpstr>
      <vt:lpstr>肥皂</vt:lpstr>
      <vt:lpstr>亞斯的國王新衣</vt:lpstr>
      <vt:lpstr>一、聽好聽的故事喔~</vt:lpstr>
      <vt:lpstr>二、回答幾個小問題喔!</vt:lpstr>
      <vt:lpstr>二、回答幾個小問題喔!</vt:lpstr>
      <vt:lpstr>三、恭喜你完成了!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亞斯的國王新衣</dc:title>
  <dc:creator>user</dc:creator>
  <cp:lastModifiedBy>user</cp:lastModifiedBy>
  <cp:revision>5</cp:revision>
  <dcterms:created xsi:type="dcterms:W3CDTF">2022-04-14T13:18:01Z</dcterms:created>
  <dcterms:modified xsi:type="dcterms:W3CDTF">2022-04-14T14:00:05Z</dcterms:modified>
</cp:coreProperties>
</file>