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8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759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01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91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95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872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9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19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5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787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4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075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BB39298-D11E-4220-A339-F860642FA3F6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FA1D72-7C54-4FFC-B2CE-14C5EFD204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02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Bl67R-iwT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6463" y="2370729"/>
            <a:ext cx="8015063" cy="1102210"/>
          </a:xfrm>
        </p:spPr>
        <p:txBody>
          <a:bodyPr/>
          <a:lstStyle/>
          <a:p>
            <a:r>
              <a:rPr lang="zh-TW" altLang="en-US" sz="4800" dirty="0" smtClean="0"/>
              <a:t>亞斯的國王新衣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6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一、聽好聽的故事喔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pic>
        <p:nvPicPr>
          <p:cNvPr id="5" name="uBl67R-iwT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46633" y="1706988"/>
            <a:ext cx="8651265" cy="486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二、回答幾個小問題喔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</a:rPr>
              <a:t>1.</a:t>
            </a:r>
            <a:r>
              <a:rPr lang="zh-TW" altLang="en-US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</a:rPr>
              <a:t>請問故事的小朋友叫什麼</a:t>
            </a:r>
            <a:r>
              <a:rPr lang="en-US" altLang="zh-TW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</a:rPr>
              <a:t>?</a:t>
            </a:r>
            <a:r>
              <a:rPr lang="en-US" altLang="zh-TW" sz="3600" dirty="0">
                <a:latin typeface="華康新儷粗黑" panose="020B0700000000000000" pitchFamily="34" charset="-120"/>
                <a:ea typeface="華康新儷粗黑" panose="020B0700000000000000" pitchFamily="34" charset="-120"/>
              </a:rPr>
              <a:t/>
            </a:r>
            <a:br>
              <a:rPr lang="en-US" altLang="zh-TW" sz="3600" dirty="0">
                <a:latin typeface="華康新儷粗黑" panose="020B0700000000000000" pitchFamily="34" charset="-120"/>
                <a:ea typeface="華康新儷粗黑" panose="020B0700000000000000" pitchFamily="34" charset="-120"/>
              </a:rPr>
            </a:br>
            <a:r>
              <a:rPr lang="en-US" altLang="zh-TW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  <a:sym typeface="Wingdings 2" panose="05020102010507070707" pitchFamily="18" charset="2"/>
              </a:rPr>
              <a:t></a:t>
            </a:r>
            <a:r>
              <a:rPr lang="zh-TW" altLang="en-US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  <a:sym typeface="Wingdings 2" panose="05020102010507070707" pitchFamily="18" charset="2"/>
              </a:rPr>
              <a:t>斯斯          亞斯             宙斯</a:t>
            </a:r>
            <a:endParaRPr lang="zh-TW" altLang="en-US" sz="3600" dirty="0">
              <a:latin typeface="華康新儷粗黑" panose="020B0700000000000000" pitchFamily="34" charset="-120"/>
              <a:ea typeface="華康新儷粗黑" panose="020B0700000000000000" pitchFamily="34" charset="-120"/>
            </a:endParaRPr>
          </a:p>
          <a:p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r="15596"/>
          <a:stretch/>
        </p:blipFill>
        <p:spPr>
          <a:xfrm>
            <a:off x="1568924" y="3293917"/>
            <a:ext cx="2542309" cy="197936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357" y="3293917"/>
            <a:ext cx="2320844" cy="197518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73" y="3293917"/>
            <a:ext cx="3169227" cy="1975485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4111233" y="2417619"/>
            <a:ext cx="1763094" cy="12607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7147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二、回答幾個小問題喔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</a:rPr>
              <a:t>2.</a:t>
            </a:r>
            <a:r>
              <a:rPr lang="zh-TW" altLang="en-US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</a:rPr>
              <a:t>亞斯最喜歡畫什麼東西</a:t>
            </a:r>
            <a:r>
              <a:rPr lang="en-US" altLang="zh-TW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</a:rPr>
              <a:t>?</a:t>
            </a:r>
            <a:br>
              <a:rPr lang="en-US" altLang="zh-TW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</a:rPr>
            </a:br>
            <a:r>
              <a:rPr lang="en-US" altLang="zh-TW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  <a:sym typeface="Wingdings 2" panose="05020102010507070707" pitchFamily="18" charset="2"/>
              </a:rPr>
              <a:t></a:t>
            </a:r>
            <a:r>
              <a:rPr lang="zh-TW" altLang="en-US" sz="3600" dirty="0" smtClean="0">
                <a:latin typeface="華康新儷粗黑" panose="020B0700000000000000" pitchFamily="34" charset="-120"/>
                <a:ea typeface="華康新儷粗黑" panose="020B0700000000000000" pitchFamily="34" charset="-120"/>
                <a:sym typeface="Wingdings 2" panose="05020102010507070707" pitchFamily="18" charset="2"/>
              </a:rPr>
              <a:t>甲蟲          小狗             花</a:t>
            </a:r>
            <a:endParaRPr lang="zh-TW" altLang="en-US" sz="3600" dirty="0">
              <a:latin typeface="華康新儷粗黑" panose="020B0700000000000000" pitchFamily="34" charset="-120"/>
              <a:ea typeface="華康新儷粗黑" panose="020B0700000000000000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389" y="3339378"/>
            <a:ext cx="2343150" cy="19526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36" y="3339378"/>
            <a:ext cx="2644773" cy="195132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037" y="3339378"/>
            <a:ext cx="1951327" cy="1951327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1187924" y="2445328"/>
            <a:ext cx="1763094" cy="12607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18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三、恭喜你完成了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491" y="1832047"/>
            <a:ext cx="4191000" cy="4191000"/>
          </a:xfrm>
        </p:spPr>
      </p:pic>
    </p:spTree>
    <p:extLst>
      <p:ext uri="{BB962C8B-B14F-4D97-AF65-F5344CB8AC3E}">
        <p14:creationId xmlns:p14="http://schemas.microsoft.com/office/powerpoint/2010/main" val="26982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42</TotalTime>
  <Words>55</Words>
  <Application>Microsoft Office PowerPoint</Application>
  <PresentationFormat>寬螢幕</PresentationFormat>
  <Paragraphs>7</Paragraphs>
  <Slides>5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華康新儷粗黑</vt:lpstr>
      <vt:lpstr>新細明體</vt:lpstr>
      <vt:lpstr>Century Gothic</vt:lpstr>
      <vt:lpstr>Garamond</vt:lpstr>
      <vt:lpstr>Wingdings 2</vt:lpstr>
      <vt:lpstr>肥皂</vt:lpstr>
      <vt:lpstr>亞斯的國王新衣</vt:lpstr>
      <vt:lpstr>一、聽好聽的故事喔~</vt:lpstr>
      <vt:lpstr>二、回答幾個小問題喔!</vt:lpstr>
      <vt:lpstr>二、回答幾個小問題喔!</vt:lpstr>
      <vt:lpstr>三、恭喜你完成了!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亞斯的國王新衣</dc:title>
  <dc:creator>user</dc:creator>
  <cp:lastModifiedBy>user</cp:lastModifiedBy>
  <cp:revision>5</cp:revision>
  <dcterms:created xsi:type="dcterms:W3CDTF">2022-04-14T13:18:01Z</dcterms:created>
  <dcterms:modified xsi:type="dcterms:W3CDTF">2022-04-14T14:00:05Z</dcterms:modified>
</cp:coreProperties>
</file>