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8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77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83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4193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9553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1927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003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204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1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87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64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8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6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7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16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54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86FF-474C-41AB-9876-9933B7FEC2DE}" type="datetimeFigureOut">
              <a:rPr lang="zh-TW" altLang="en-US" smtClean="0"/>
              <a:t>2022/4/14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88809E-FE28-43E9-87B3-D72A1082B9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79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ADMahf5aY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sivMAyo7Io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M7MjhBfZ8Jc" TargetMode="External"/><Relationship Id="rId1" Type="http://schemas.openxmlformats.org/officeDocument/2006/relationships/video" Target="https://www.youtube.com/embed/6vdzTvJNWV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KutnmxVtu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彩虹班健體</a:t>
            </a:r>
            <a:r>
              <a:rPr lang="en-US" altLang="zh-TW" dirty="0" smtClean="0"/>
              <a:t>4.14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3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</a:t>
            </a:r>
            <a:r>
              <a:rPr lang="zh-TW" altLang="en-US" dirty="0" smtClean="0"/>
              <a:t>熱身操</a:t>
            </a:r>
            <a:r>
              <a:rPr lang="en-US" altLang="zh-TW" dirty="0" smtClean="0"/>
              <a:t>(</a:t>
            </a:r>
            <a:r>
              <a:rPr lang="zh-TW" altLang="en-US" dirty="0" smtClean="0"/>
              <a:t>播放速度請用</a:t>
            </a:r>
            <a:r>
              <a:rPr lang="en-US" altLang="zh-TW" dirty="0" smtClean="0"/>
              <a:t>0.75)</a:t>
            </a:r>
            <a:endParaRPr lang="zh-TW" altLang="en-US" dirty="0"/>
          </a:p>
        </p:txBody>
      </p:sp>
      <p:pic>
        <p:nvPicPr>
          <p:cNvPr id="4" name="UADMahf5aY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2064" y="1460500"/>
            <a:ext cx="7981372" cy="449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二、請指導學生做體適能運動</a:t>
            </a:r>
            <a:endParaRPr lang="zh-TW" altLang="en-US" dirty="0"/>
          </a:p>
        </p:txBody>
      </p:sp>
      <p:pic>
        <p:nvPicPr>
          <p:cNvPr id="4" name="MsivMAyo7I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23737" y="1692441"/>
            <a:ext cx="3700318" cy="208171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933643" y="1323109"/>
            <a:ext cx="500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請協助壓腳，仰臥起坐每組</a:t>
            </a:r>
            <a:r>
              <a:rPr lang="en-US" altLang="zh-TW" dirty="0" smtClean="0"/>
              <a:t>10</a:t>
            </a:r>
            <a:r>
              <a:rPr lang="zh-TW" altLang="en-US" dirty="0" smtClean="0"/>
              <a:t>下，共作三組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933643" y="3767403"/>
            <a:ext cx="48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扶地撐體，腳或小腿放在椅子上，數</a:t>
            </a:r>
            <a:r>
              <a:rPr lang="en-US" altLang="zh-TW" dirty="0" smtClean="0"/>
              <a:t>50</a:t>
            </a:r>
            <a:r>
              <a:rPr lang="zh-TW" altLang="en-US" dirty="0" smtClean="0"/>
              <a:t>秒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018" y="4136735"/>
            <a:ext cx="3650673" cy="2312093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46501" y="1323109"/>
            <a:ext cx="461665" cy="35744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共四項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請選擇二項進行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02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二、請指導學生做體適能運動</a:t>
            </a:r>
          </a:p>
        </p:txBody>
      </p:sp>
      <p:pic>
        <p:nvPicPr>
          <p:cNvPr id="5" name="6vdzTvJNWV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18046" y="1744518"/>
            <a:ext cx="4005118" cy="2253183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933643" y="1323109"/>
            <a:ext cx="500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單腳站立</a:t>
            </a:r>
            <a:r>
              <a:rPr lang="en-US" altLang="zh-TW" dirty="0" smtClean="0"/>
              <a:t>(</a:t>
            </a:r>
            <a:r>
              <a:rPr lang="zh-TW" altLang="en-US" dirty="0" smtClean="0"/>
              <a:t>每邊各數</a:t>
            </a:r>
            <a:r>
              <a:rPr lang="en-US" altLang="zh-TW" dirty="0" smtClean="0"/>
              <a:t>10</a:t>
            </a:r>
            <a:r>
              <a:rPr lang="zh-TW" altLang="en-US" dirty="0" smtClean="0"/>
              <a:t>秒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933642" y="4049778"/>
            <a:ext cx="500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4.</a:t>
            </a:r>
            <a:r>
              <a:rPr lang="zh-TW" altLang="en-US" dirty="0" smtClean="0"/>
              <a:t>爬樓梯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分鐘或者原地起立蹲下</a:t>
            </a:r>
            <a:r>
              <a:rPr lang="en-US" altLang="zh-TW" dirty="0" smtClean="0"/>
              <a:t>1</a:t>
            </a:r>
            <a:r>
              <a:rPr lang="zh-TW" altLang="en-US" dirty="0" smtClean="0"/>
              <a:t>分鐘</a:t>
            </a:r>
            <a:endParaRPr lang="zh-TW" altLang="en-US" dirty="0"/>
          </a:p>
        </p:txBody>
      </p:sp>
      <p:pic>
        <p:nvPicPr>
          <p:cNvPr id="7" name="M7MjhBfZ8Jc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218046" y="4471187"/>
            <a:ext cx="4005118" cy="2253183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446501" y="1323109"/>
            <a:ext cx="461665" cy="35744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共四項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請選擇二項進行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66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三、跳舞時間</a:t>
            </a:r>
            <a:endParaRPr lang="zh-TW" altLang="en-US" dirty="0"/>
          </a:p>
        </p:txBody>
      </p:sp>
      <p:pic>
        <p:nvPicPr>
          <p:cNvPr id="4" name="jKutnmxVtu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23972" y="1692441"/>
            <a:ext cx="8197119" cy="461150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933643" y="1323109"/>
            <a:ext cx="500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一起跳舞吧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65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四、休息囉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2160588"/>
            <a:ext cx="3881437" cy="3881437"/>
          </a:xfrm>
        </p:spPr>
      </p:pic>
    </p:spTree>
    <p:extLst>
      <p:ext uri="{BB962C8B-B14F-4D97-AF65-F5344CB8AC3E}">
        <p14:creationId xmlns:p14="http://schemas.microsoft.com/office/powerpoint/2010/main" val="13251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127</Words>
  <Application>Microsoft Office PowerPoint</Application>
  <PresentationFormat>寬螢幕</PresentationFormat>
  <Paragraphs>13</Paragraphs>
  <Slides>6</Slides>
  <Notes>0</Notes>
  <HiddenSlides>0</HiddenSlides>
  <MMClips>5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Trebuchet MS</vt:lpstr>
      <vt:lpstr>Wingdings 3</vt:lpstr>
      <vt:lpstr>多面向</vt:lpstr>
      <vt:lpstr>彩虹班健體4.14</vt:lpstr>
      <vt:lpstr>一、熱身操(播放速度請用0.75)</vt:lpstr>
      <vt:lpstr>二、請指導學生做體適能運動</vt:lpstr>
      <vt:lpstr>二、請指導學生做體適能運動</vt:lpstr>
      <vt:lpstr>三、跳舞時間</vt:lpstr>
      <vt:lpstr>四、休息囉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彩虹班健體4.14</dc:title>
  <dc:creator>user</dc:creator>
  <cp:lastModifiedBy>user</cp:lastModifiedBy>
  <cp:revision>5</cp:revision>
  <dcterms:created xsi:type="dcterms:W3CDTF">2022-04-14T12:22:28Z</dcterms:created>
  <dcterms:modified xsi:type="dcterms:W3CDTF">2022-04-14T13:09:51Z</dcterms:modified>
</cp:coreProperties>
</file>