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9" r:id="rId2"/>
    <p:sldId id="256" r:id="rId3"/>
    <p:sldId id="282" r:id="rId4"/>
    <p:sldId id="283" r:id="rId5"/>
    <p:sldId id="284" r:id="rId6"/>
    <p:sldId id="286" r:id="rId7"/>
    <p:sldId id="287" r:id="rId8"/>
    <p:sldId id="288" r:id="rId9"/>
    <p:sldId id="285" r:id="rId10"/>
    <p:sldId id="257" r:id="rId11"/>
    <p:sldId id="268" r:id="rId12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-22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2016/9/12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2016/9/12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2016/9/12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2016/9/12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2016/9/12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2016/9/12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2016/9/12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2016/9/12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2016/9/12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2016/9/12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2016/9/12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5BBEAD13-0566-4C6C-97E7-55F17F24B09F}" type="datetimeFigureOut">
              <a:rPr lang="zh-TW" altLang="en-US" smtClean="0"/>
              <a:t>2016/9/12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猜猜他是誰？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92896"/>
            <a:ext cx="5688632" cy="4017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0861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426368" y="476672"/>
            <a:ext cx="8147248" cy="714408"/>
          </a:xfrm>
        </p:spPr>
        <p:txBody>
          <a:bodyPr>
            <a:noAutofit/>
          </a:bodyPr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      職</a:t>
            </a:r>
            <a:r>
              <a:rPr lang="zh-TW" altLang="en-US" dirty="0">
                <a:solidFill>
                  <a:srgbClr val="FF0000"/>
                </a:solidFill>
              </a:rPr>
              <a:t>場的規定</a:t>
            </a:r>
          </a:p>
        </p:txBody>
      </p:sp>
      <p:sp>
        <p:nvSpPr>
          <p:cNvPr id="5" name="手繪多邊形 4"/>
          <p:cNvSpPr/>
          <p:nvPr/>
        </p:nvSpPr>
        <p:spPr>
          <a:xfrm>
            <a:off x="1341157" y="1301461"/>
            <a:ext cx="7420424" cy="2318882"/>
          </a:xfrm>
          <a:custGeom>
            <a:avLst/>
            <a:gdLst>
              <a:gd name="connsiteX0" fmla="*/ 0 w 7420424"/>
              <a:gd name="connsiteY0" fmla="*/ 0 h 2318882"/>
              <a:gd name="connsiteX1" fmla="*/ 7420424 w 7420424"/>
              <a:gd name="connsiteY1" fmla="*/ 0 h 2318882"/>
              <a:gd name="connsiteX2" fmla="*/ 7420424 w 7420424"/>
              <a:gd name="connsiteY2" fmla="*/ 2318882 h 2318882"/>
              <a:gd name="connsiteX3" fmla="*/ 0 w 7420424"/>
              <a:gd name="connsiteY3" fmla="*/ 2318882 h 2318882"/>
              <a:gd name="connsiteX4" fmla="*/ 0 w 7420424"/>
              <a:gd name="connsiteY4" fmla="*/ 0 h 231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20424" h="2318882">
                <a:moveTo>
                  <a:pt x="0" y="0"/>
                </a:moveTo>
                <a:lnTo>
                  <a:pt x="7420424" y="0"/>
                </a:lnTo>
                <a:lnTo>
                  <a:pt x="7420424" y="2318882"/>
                </a:lnTo>
                <a:lnTo>
                  <a:pt x="0" y="231888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570656" tIns="247650" rIns="247650" bIns="247650" numCol="1" spcCol="1270" anchor="ctr" anchorCtr="0">
            <a:noAutofit/>
          </a:bodyPr>
          <a:lstStyle/>
          <a:p>
            <a:pPr lvl="0" algn="l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6500" kern="1200" dirty="0" smtClean="0"/>
              <a:t>   </a:t>
            </a:r>
            <a:r>
              <a:rPr lang="zh-TW" altLang="en-US" sz="6500" b="1" kern="1200" dirty="0" smtClean="0"/>
              <a:t>打卡；簽到</a:t>
            </a:r>
            <a:endParaRPr lang="zh-TW" altLang="en-US" sz="6500" b="1" kern="1200" dirty="0"/>
          </a:p>
        </p:txBody>
      </p:sp>
      <p:sp>
        <p:nvSpPr>
          <p:cNvPr id="6" name="矩形 5"/>
          <p:cNvSpPr/>
          <p:nvPr/>
        </p:nvSpPr>
        <p:spPr>
          <a:xfrm>
            <a:off x="382418" y="966512"/>
            <a:ext cx="2922327" cy="2434826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手繪多邊形 6"/>
          <p:cNvSpPr/>
          <p:nvPr/>
        </p:nvSpPr>
        <p:spPr>
          <a:xfrm>
            <a:off x="1236459" y="4220677"/>
            <a:ext cx="7420424" cy="2318882"/>
          </a:xfrm>
          <a:custGeom>
            <a:avLst/>
            <a:gdLst>
              <a:gd name="connsiteX0" fmla="*/ 0 w 7420424"/>
              <a:gd name="connsiteY0" fmla="*/ 0 h 2318882"/>
              <a:gd name="connsiteX1" fmla="*/ 7420424 w 7420424"/>
              <a:gd name="connsiteY1" fmla="*/ 0 h 2318882"/>
              <a:gd name="connsiteX2" fmla="*/ 7420424 w 7420424"/>
              <a:gd name="connsiteY2" fmla="*/ 2318882 h 2318882"/>
              <a:gd name="connsiteX3" fmla="*/ 0 w 7420424"/>
              <a:gd name="connsiteY3" fmla="*/ 2318882 h 2318882"/>
              <a:gd name="connsiteX4" fmla="*/ 0 w 7420424"/>
              <a:gd name="connsiteY4" fmla="*/ 0 h 231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20424" h="2318882">
                <a:moveTo>
                  <a:pt x="0" y="0"/>
                </a:moveTo>
                <a:lnTo>
                  <a:pt x="7420424" y="0"/>
                </a:lnTo>
                <a:lnTo>
                  <a:pt x="7420424" y="2318882"/>
                </a:lnTo>
                <a:lnTo>
                  <a:pt x="0" y="231888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570656" tIns="247650" rIns="247650" bIns="247650" numCol="1" spcCol="1270" anchor="ctr" anchorCtr="0">
            <a:noAutofit/>
          </a:bodyPr>
          <a:lstStyle/>
          <a:p>
            <a:pPr lvl="0" algn="l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6500" kern="1200" dirty="0" smtClean="0"/>
              <a:t>   </a:t>
            </a:r>
            <a:r>
              <a:rPr lang="zh-TW" altLang="en-US" sz="6500" b="1" kern="1200" dirty="0" smtClean="0"/>
              <a:t>內容</a:t>
            </a:r>
            <a:endParaRPr lang="zh-TW" altLang="en-US" sz="6500" b="1" kern="1200" dirty="0"/>
          </a:p>
        </p:txBody>
      </p:sp>
      <p:sp>
        <p:nvSpPr>
          <p:cNvPr id="8" name="矩形 7"/>
          <p:cNvSpPr/>
          <p:nvPr/>
        </p:nvSpPr>
        <p:spPr>
          <a:xfrm>
            <a:off x="487115" y="3885727"/>
            <a:ext cx="2503537" cy="2434826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7" y="4215410"/>
            <a:ext cx="2642590" cy="2642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3886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407706" y="260648"/>
            <a:ext cx="8229600" cy="1252728"/>
          </a:xfrm>
        </p:spPr>
        <p:txBody>
          <a:bodyPr/>
          <a:lstStyle/>
          <a:p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1979712" y="2636912"/>
            <a:ext cx="7408333" cy="34506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9600" dirty="0"/>
              <a:t>複習</a:t>
            </a:r>
            <a:r>
              <a:rPr lang="zh-TW" altLang="en-US" sz="9600" dirty="0" smtClean="0"/>
              <a:t>一下</a:t>
            </a:r>
            <a:endParaRPr lang="zh-TW" altLang="en-US" sz="9600" dirty="0"/>
          </a:p>
        </p:txBody>
      </p:sp>
    </p:spTree>
    <p:extLst>
      <p:ext uri="{BB962C8B-B14F-4D97-AF65-F5344CB8AC3E}">
        <p14:creationId xmlns:p14="http://schemas.microsoft.com/office/powerpoint/2010/main" val="819900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-1044624" y="-603448"/>
            <a:ext cx="7772400" cy="1780108"/>
          </a:xfrm>
        </p:spPr>
        <p:txBody>
          <a:bodyPr/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工作態度與認知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47664" y="2492896"/>
            <a:ext cx="6400800" cy="1473200"/>
          </a:xfrm>
        </p:spPr>
        <p:txBody>
          <a:bodyPr>
            <a:normAutofit/>
          </a:bodyPr>
          <a:lstStyle/>
          <a:p>
            <a:r>
              <a:rPr lang="zh-TW" altLang="en-US" sz="8000" dirty="0">
                <a:solidFill>
                  <a:schemeClr val="tx2">
                    <a:lumMod val="75000"/>
                  </a:schemeClr>
                </a:solidFill>
              </a:rPr>
              <a:t>介紹職場</a:t>
            </a:r>
          </a:p>
        </p:txBody>
      </p:sp>
      <p:sp>
        <p:nvSpPr>
          <p:cNvPr id="4" name="副標題 2"/>
          <p:cNvSpPr txBox="1">
            <a:spLocks/>
          </p:cNvSpPr>
          <p:nvPr/>
        </p:nvSpPr>
        <p:spPr>
          <a:xfrm>
            <a:off x="-180528" y="5589240"/>
            <a:ext cx="4680520" cy="736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3600" dirty="0" smtClean="0">
                <a:solidFill>
                  <a:schemeClr val="tx2">
                    <a:lumMod val="75000"/>
                  </a:schemeClr>
                </a:solidFill>
              </a:rPr>
              <a:t>林錦泉</a:t>
            </a:r>
            <a:r>
              <a:rPr lang="en-US" altLang="zh-TW" sz="3600" dirty="0" smtClean="0">
                <a:solidFill>
                  <a:schemeClr val="tx2">
                    <a:lumMod val="75000"/>
                  </a:schemeClr>
                </a:solidFill>
              </a:rPr>
              <a:t>105.9.11</a:t>
            </a:r>
            <a:r>
              <a:rPr lang="zh-TW" altLang="en-US" sz="3600" dirty="0" smtClean="0">
                <a:solidFill>
                  <a:schemeClr val="tx2">
                    <a:lumMod val="75000"/>
                  </a:schemeClr>
                </a:solidFill>
              </a:rPr>
              <a:t>製</a:t>
            </a:r>
            <a:endParaRPr lang="zh-TW" altLang="en-US" sz="36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334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FF0000"/>
                </a:solidFill>
              </a:rPr>
              <a:t>認識職場地點</a:t>
            </a:r>
            <a:endParaRPr lang="zh-TW" altLang="en-US" dirty="0"/>
          </a:p>
        </p:txBody>
      </p:sp>
      <p:sp>
        <p:nvSpPr>
          <p:cNvPr id="7" name="手繪多邊形 6"/>
          <p:cNvSpPr/>
          <p:nvPr/>
        </p:nvSpPr>
        <p:spPr>
          <a:xfrm>
            <a:off x="251520" y="1519857"/>
            <a:ext cx="8640960" cy="1167349"/>
          </a:xfrm>
          <a:custGeom>
            <a:avLst/>
            <a:gdLst>
              <a:gd name="connsiteX0" fmla="*/ 0 w 8640960"/>
              <a:gd name="connsiteY0" fmla="*/ 194562 h 1167349"/>
              <a:gd name="connsiteX1" fmla="*/ 194562 w 8640960"/>
              <a:gd name="connsiteY1" fmla="*/ 0 h 1167349"/>
              <a:gd name="connsiteX2" fmla="*/ 8446398 w 8640960"/>
              <a:gd name="connsiteY2" fmla="*/ 0 h 1167349"/>
              <a:gd name="connsiteX3" fmla="*/ 8640960 w 8640960"/>
              <a:gd name="connsiteY3" fmla="*/ 194562 h 1167349"/>
              <a:gd name="connsiteX4" fmla="*/ 8640960 w 8640960"/>
              <a:gd name="connsiteY4" fmla="*/ 972787 h 1167349"/>
              <a:gd name="connsiteX5" fmla="*/ 8446398 w 8640960"/>
              <a:gd name="connsiteY5" fmla="*/ 1167349 h 1167349"/>
              <a:gd name="connsiteX6" fmla="*/ 194562 w 8640960"/>
              <a:gd name="connsiteY6" fmla="*/ 1167349 h 1167349"/>
              <a:gd name="connsiteX7" fmla="*/ 0 w 8640960"/>
              <a:gd name="connsiteY7" fmla="*/ 972787 h 1167349"/>
              <a:gd name="connsiteX8" fmla="*/ 0 w 8640960"/>
              <a:gd name="connsiteY8" fmla="*/ 194562 h 1167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40960" h="1167349">
                <a:moveTo>
                  <a:pt x="0" y="194562"/>
                </a:moveTo>
                <a:cubicBezTo>
                  <a:pt x="0" y="87108"/>
                  <a:pt x="87108" y="0"/>
                  <a:pt x="194562" y="0"/>
                </a:cubicBezTo>
                <a:lnTo>
                  <a:pt x="8446398" y="0"/>
                </a:lnTo>
                <a:cubicBezTo>
                  <a:pt x="8553852" y="0"/>
                  <a:pt x="8640960" y="87108"/>
                  <a:pt x="8640960" y="194562"/>
                </a:cubicBezTo>
                <a:lnTo>
                  <a:pt x="8640960" y="972787"/>
                </a:lnTo>
                <a:cubicBezTo>
                  <a:pt x="8640960" y="1080241"/>
                  <a:pt x="8553852" y="1167349"/>
                  <a:pt x="8446398" y="1167349"/>
                </a:cubicBezTo>
                <a:lnTo>
                  <a:pt x="194562" y="1167349"/>
                </a:lnTo>
                <a:cubicBezTo>
                  <a:pt x="87108" y="1167349"/>
                  <a:pt x="0" y="1080241"/>
                  <a:pt x="0" y="972787"/>
                </a:cubicBezTo>
                <a:lnTo>
                  <a:pt x="0" y="194562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8435" tIns="228435" rIns="228435" bIns="228435" numCol="1" spcCol="1270" anchor="ctr" anchorCtr="0">
            <a:noAutofit/>
          </a:bodyPr>
          <a:lstStyle/>
          <a:p>
            <a:pPr lvl="0" algn="l" defTabSz="2000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4500" b="1" kern="1200" dirty="0" smtClean="0">
                <a:solidFill>
                  <a:schemeClr val="tx1"/>
                </a:solidFill>
              </a:rPr>
              <a:t>1.</a:t>
            </a:r>
            <a:r>
              <a:rPr lang="zh-TW" altLang="en-US" sz="4500" b="1" kern="1200" dirty="0" smtClean="0">
                <a:solidFill>
                  <a:schemeClr val="tx1"/>
                </a:solidFill>
              </a:rPr>
              <a:t>名稱：</a:t>
            </a:r>
            <a:endParaRPr lang="zh-TW" altLang="en-US" sz="4500" b="1" kern="1200" dirty="0">
              <a:solidFill>
                <a:schemeClr val="tx1"/>
              </a:solidFill>
            </a:endParaRPr>
          </a:p>
        </p:txBody>
      </p:sp>
      <p:sp>
        <p:nvSpPr>
          <p:cNvPr id="8" name="手繪多邊形 7"/>
          <p:cNvSpPr/>
          <p:nvPr/>
        </p:nvSpPr>
        <p:spPr>
          <a:xfrm>
            <a:off x="251520" y="2816806"/>
            <a:ext cx="8640960" cy="1167349"/>
          </a:xfrm>
          <a:custGeom>
            <a:avLst/>
            <a:gdLst>
              <a:gd name="connsiteX0" fmla="*/ 0 w 8640960"/>
              <a:gd name="connsiteY0" fmla="*/ 194562 h 1167349"/>
              <a:gd name="connsiteX1" fmla="*/ 194562 w 8640960"/>
              <a:gd name="connsiteY1" fmla="*/ 0 h 1167349"/>
              <a:gd name="connsiteX2" fmla="*/ 8446398 w 8640960"/>
              <a:gd name="connsiteY2" fmla="*/ 0 h 1167349"/>
              <a:gd name="connsiteX3" fmla="*/ 8640960 w 8640960"/>
              <a:gd name="connsiteY3" fmla="*/ 194562 h 1167349"/>
              <a:gd name="connsiteX4" fmla="*/ 8640960 w 8640960"/>
              <a:gd name="connsiteY4" fmla="*/ 972787 h 1167349"/>
              <a:gd name="connsiteX5" fmla="*/ 8446398 w 8640960"/>
              <a:gd name="connsiteY5" fmla="*/ 1167349 h 1167349"/>
              <a:gd name="connsiteX6" fmla="*/ 194562 w 8640960"/>
              <a:gd name="connsiteY6" fmla="*/ 1167349 h 1167349"/>
              <a:gd name="connsiteX7" fmla="*/ 0 w 8640960"/>
              <a:gd name="connsiteY7" fmla="*/ 972787 h 1167349"/>
              <a:gd name="connsiteX8" fmla="*/ 0 w 8640960"/>
              <a:gd name="connsiteY8" fmla="*/ 194562 h 1167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40960" h="1167349">
                <a:moveTo>
                  <a:pt x="0" y="194562"/>
                </a:moveTo>
                <a:cubicBezTo>
                  <a:pt x="0" y="87108"/>
                  <a:pt x="87108" y="0"/>
                  <a:pt x="194562" y="0"/>
                </a:cubicBezTo>
                <a:lnTo>
                  <a:pt x="8446398" y="0"/>
                </a:lnTo>
                <a:cubicBezTo>
                  <a:pt x="8553852" y="0"/>
                  <a:pt x="8640960" y="87108"/>
                  <a:pt x="8640960" y="194562"/>
                </a:cubicBezTo>
                <a:lnTo>
                  <a:pt x="8640960" y="972787"/>
                </a:lnTo>
                <a:cubicBezTo>
                  <a:pt x="8640960" y="1080241"/>
                  <a:pt x="8553852" y="1167349"/>
                  <a:pt x="8446398" y="1167349"/>
                </a:cubicBezTo>
                <a:lnTo>
                  <a:pt x="194562" y="1167349"/>
                </a:lnTo>
                <a:cubicBezTo>
                  <a:pt x="87108" y="1167349"/>
                  <a:pt x="0" y="1080241"/>
                  <a:pt x="0" y="972787"/>
                </a:cubicBezTo>
                <a:lnTo>
                  <a:pt x="0" y="194562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8435" tIns="228435" rIns="228435" bIns="228435" numCol="1" spcCol="1270" anchor="ctr" anchorCtr="0">
            <a:noAutofit/>
          </a:bodyPr>
          <a:lstStyle/>
          <a:p>
            <a:pPr lvl="0" algn="l" defTabSz="2000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4500" b="1" kern="1200" dirty="0" smtClean="0">
                <a:solidFill>
                  <a:schemeClr val="tx1"/>
                </a:solidFill>
              </a:rPr>
              <a:t>2.</a:t>
            </a:r>
            <a:r>
              <a:rPr lang="zh-TW" altLang="en-US" sz="4500" b="1" kern="1200" dirty="0" smtClean="0">
                <a:solidFill>
                  <a:schemeClr val="tx1"/>
                </a:solidFill>
              </a:rPr>
              <a:t>地址：</a:t>
            </a:r>
            <a:endParaRPr lang="zh-TW" altLang="en-US" sz="4500" b="1" kern="1200" dirty="0">
              <a:solidFill>
                <a:schemeClr val="tx1"/>
              </a:solidFill>
            </a:endParaRPr>
          </a:p>
        </p:txBody>
      </p:sp>
      <p:sp>
        <p:nvSpPr>
          <p:cNvPr id="9" name="手繪多邊形 8"/>
          <p:cNvSpPr/>
          <p:nvPr/>
        </p:nvSpPr>
        <p:spPr>
          <a:xfrm>
            <a:off x="251520" y="4113756"/>
            <a:ext cx="8640960" cy="1167349"/>
          </a:xfrm>
          <a:custGeom>
            <a:avLst/>
            <a:gdLst>
              <a:gd name="connsiteX0" fmla="*/ 0 w 8640960"/>
              <a:gd name="connsiteY0" fmla="*/ 194562 h 1167349"/>
              <a:gd name="connsiteX1" fmla="*/ 194562 w 8640960"/>
              <a:gd name="connsiteY1" fmla="*/ 0 h 1167349"/>
              <a:gd name="connsiteX2" fmla="*/ 8446398 w 8640960"/>
              <a:gd name="connsiteY2" fmla="*/ 0 h 1167349"/>
              <a:gd name="connsiteX3" fmla="*/ 8640960 w 8640960"/>
              <a:gd name="connsiteY3" fmla="*/ 194562 h 1167349"/>
              <a:gd name="connsiteX4" fmla="*/ 8640960 w 8640960"/>
              <a:gd name="connsiteY4" fmla="*/ 972787 h 1167349"/>
              <a:gd name="connsiteX5" fmla="*/ 8446398 w 8640960"/>
              <a:gd name="connsiteY5" fmla="*/ 1167349 h 1167349"/>
              <a:gd name="connsiteX6" fmla="*/ 194562 w 8640960"/>
              <a:gd name="connsiteY6" fmla="*/ 1167349 h 1167349"/>
              <a:gd name="connsiteX7" fmla="*/ 0 w 8640960"/>
              <a:gd name="connsiteY7" fmla="*/ 972787 h 1167349"/>
              <a:gd name="connsiteX8" fmla="*/ 0 w 8640960"/>
              <a:gd name="connsiteY8" fmla="*/ 194562 h 1167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40960" h="1167349">
                <a:moveTo>
                  <a:pt x="0" y="194562"/>
                </a:moveTo>
                <a:cubicBezTo>
                  <a:pt x="0" y="87108"/>
                  <a:pt x="87108" y="0"/>
                  <a:pt x="194562" y="0"/>
                </a:cubicBezTo>
                <a:lnTo>
                  <a:pt x="8446398" y="0"/>
                </a:lnTo>
                <a:cubicBezTo>
                  <a:pt x="8553852" y="0"/>
                  <a:pt x="8640960" y="87108"/>
                  <a:pt x="8640960" y="194562"/>
                </a:cubicBezTo>
                <a:lnTo>
                  <a:pt x="8640960" y="972787"/>
                </a:lnTo>
                <a:cubicBezTo>
                  <a:pt x="8640960" y="1080241"/>
                  <a:pt x="8553852" y="1167349"/>
                  <a:pt x="8446398" y="1167349"/>
                </a:cubicBezTo>
                <a:lnTo>
                  <a:pt x="194562" y="1167349"/>
                </a:lnTo>
                <a:cubicBezTo>
                  <a:pt x="87108" y="1167349"/>
                  <a:pt x="0" y="1080241"/>
                  <a:pt x="0" y="972787"/>
                </a:cubicBezTo>
                <a:lnTo>
                  <a:pt x="0" y="194562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8435" tIns="228435" rIns="228435" bIns="228435" numCol="1" spcCol="1270" anchor="ctr" anchorCtr="0">
            <a:noAutofit/>
          </a:bodyPr>
          <a:lstStyle/>
          <a:p>
            <a:pPr lvl="0" algn="l" defTabSz="2000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4500" b="1" kern="1200" dirty="0" smtClean="0">
                <a:solidFill>
                  <a:schemeClr val="tx1"/>
                </a:solidFill>
              </a:rPr>
              <a:t>3.</a:t>
            </a:r>
            <a:r>
              <a:rPr lang="zh-TW" altLang="en-US" sz="4500" b="1" kern="1200" dirty="0" smtClean="0">
                <a:solidFill>
                  <a:schemeClr val="tx1"/>
                </a:solidFill>
              </a:rPr>
              <a:t>交通路線：</a:t>
            </a:r>
            <a:endParaRPr lang="zh-TW" altLang="en-US" sz="4500" b="1" kern="1200" dirty="0">
              <a:solidFill>
                <a:schemeClr val="tx1"/>
              </a:solidFill>
            </a:endParaRPr>
          </a:p>
        </p:txBody>
      </p:sp>
      <p:sp>
        <p:nvSpPr>
          <p:cNvPr id="10" name="手繪多邊形 9"/>
          <p:cNvSpPr/>
          <p:nvPr/>
        </p:nvSpPr>
        <p:spPr>
          <a:xfrm>
            <a:off x="251520" y="5410705"/>
            <a:ext cx="8640960" cy="1167349"/>
          </a:xfrm>
          <a:custGeom>
            <a:avLst/>
            <a:gdLst>
              <a:gd name="connsiteX0" fmla="*/ 0 w 8640960"/>
              <a:gd name="connsiteY0" fmla="*/ 194562 h 1167349"/>
              <a:gd name="connsiteX1" fmla="*/ 194562 w 8640960"/>
              <a:gd name="connsiteY1" fmla="*/ 0 h 1167349"/>
              <a:gd name="connsiteX2" fmla="*/ 8446398 w 8640960"/>
              <a:gd name="connsiteY2" fmla="*/ 0 h 1167349"/>
              <a:gd name="connsiteX3" fmla="*/ 8640960 w 8640960"/>
              <a:gd name="connsiteY3" fmla="*/ 194562 h 1167349"/>
              <a:gd name="connsiteX4" fmla="*/ 8640960 w 8640960"/>
              <a:gd name="connsiteY4" fmla="*/ 972787 h 1167349"/>
              <a:gd name="connsiteX5" fmla="*/ 8446398 w 8640960"/>
              <a:gd name="connsiteY5" fmla="*/ 1167349 h 1167349"/>
              <a:gd name="connsiteX6" fmla="*/ 194562 w 8640960"/>
              <a:gd name="connsiteY6" fmla="*/ 1167349 h 1167349"/>
              <a:gd name="connsiteX7" fmla="*/ 0 w 8640960"/>
              <a:gd name="connsiteY7" fmla="*/ 972787 h 1167349"/>
              <a:gd name="connsiteX8" fmla="*/ 0 w 8640960"/>
              <a:gd name="connsiteY8" fmla="*/ 194562 h 1167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40960" h="1167349">
                <a:moveTo>
                  <a:pt x="0" y="194562"/>
                </a:moveTo>
                <a:cubicBezTo>
                  <a:pt x="0" y="87108"/>
                  <a:pt x="87108" y="0"/>
                  <a:pt x="194562" y="0"/>
                </a:cubicBezTo>
                <a:lnTo>
                  <a:pt x="8446398" y="0"/>
                </a:lnTo>
                <a:cubicBezTo>
                  <a:pt x="8553852" y="0"/>
                  <a:pt x="8640960" y="87108"/>
                  <a:pt x="8640960" y="194562"/>
                </a:cubicBezTo>
                <a:lnTo>
                  <a:pt x="8640960" y="972787"/>
                </a:lnTo>
                <a:cubicBezTo>
                  <a:pt x="8640960" y="1080241"/>
                  <a:pt x="8553852" y="1167349"/>
                  <a:pt x="8446398" y="1167349"/>
                </a:cubicBezTo>
                <a:lnTo>
                  <a:pt x="194562" y="1167349"/>
                </a:lnTo>
                <a:cubicBezTo>
                  <a:pt x="87108" y="1167349"/>
                  <a:pt x="0" y="1080241"/>
                  <a:pt x="0" y="972787"/>
                </a:cubicBezTo>
                <a:lnTo>
                  <a:pt x="0" y="194562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8435" tIns="228435" rIns="228435" bIns="228435" numCol="1" spcCol="1270" anchor="ctr" anchorCtr="0">
            <a:noAutofit/>
          </a:bodyPr>
          <a:lstStyle/>
          <a:p>
            <a:pPr lvl="0" algn="l" defTabSz="2000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4500" b="1" kern="1200" dirty="0" smtClean="0">
                <a:solidFill>
                  <a:schemeClr val="tx1"/>
                </a:solidFill>
              </a:rPr>
              <a:t>4.</a:t>
            </a:r>
            <a:r>
              <a:rPr lang="zh-TW" altLang="en-US" sz="4500" b="1" kern="1200" dirty="0" smtClean="0">
                <a:solidFill>
                  <a:schemeClr val="tx1"/>
                </a:solidFill>
              </a:rPr>
              <a:t>職場電話：</a:t>
            </a:r>
            <a:endParaRPr lang="zh-TW" altLang="en-US" sz="4500" b="1" kern="1200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54" b="17957"/>
          <a:stretch/>
        </p:blipFill>
        <p:spPr bwMode="auto">
          <a:xfrm>
            <a:off x="3851920" y="1519858"/>
            <a:ext cx="5292080" cy="5221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960" y="5410705"/>
            <a:ext cx="1884040" cy="1413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774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8" grpId="0" animBg="1"/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FF0000"/>
                </a:solidFill>
              </a:rPr>
              <a:t>認識組織架構</a:t>
            </a:r>
            <a:endParaRPr lang="zh-TW" altLang="en-US" dirty="0"/>
          </a:p>
        </p:txBody>
      </p:sp>
      <p:sp>
        <p:nvSpPr>
          <p:cNvPr id="10" name="手繪多邊形 9"/>
          <p:cNvSpPr/>
          <p:nvPr/>
        </p:nvSpPr>
        <p:spPr>
          <a:xfrm>
            <a:off x="2699791" y="1772816"/>
            <a:ext cx="1584175" cy="1224136"/>
          </a:xfrm>
          <a:custGeom>
            <a:avLst/>
            <a:gdLst>
              <a:gd name="connsiteX0" fmla="*/ 0 w 1584175"/>
              <a:gd name="connsiteY0" fmla="*/ 1224136 h 1224136"/>
              <a:gd name="connsiteX1" fmla="*/ 792088 w 1584175"/>
              <a:gd name="connsiteY1" fmla="*/ 0 h 1224136"/>
              <a:gd name="connsiteX2" fmla="*/ 792087 w 1584175"/>
              <a:gd name="connsiteY2" fmla="*/ 0 h 1224136"/>
              <a:gd name="connsiteX3" fmla="*/ 1584175 w 1584175"/>
              <a:gd name="connsiteY3" fmla="*/ 1224136 h 1224136"/>
              <a:gd name="connsiteX4" fmla="*/ 0 w 1584175"/>
              <a:gd name="connsiteY4" fmla="*/ 1224136 h 1224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4175" h="1224136">
                <a:moveTo>
                  <a:pt x="0" y="1224136"/>
                </a:moveTo>
                <a:lnTo>
                  <a:pt x="792088" y="0"/>
                </a:lnTo>
                <a:lnTo>
                  <a:pt x="792087" y="0"/>
                </a:lnTo>
                <a:lnTo>
                  <a:pt x="1584175" y="1224136"/>
                </a:lnTo>
                <a:lnTo>
                  <a:pt x="0" y="1224136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8100" tIns="38100" rIns="38100" bIns="38100" numCol="1" spcCol="1270" anchor="ctr" anchorCtr="0">
            <a:noAutofit/>
          </a:bodyPr>
          <a:lstStyle/>
          <a:p>
            <a:pPr lvl="0" algn="ctr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altLang="zh-TW" sz="3000" kern="1200" baseline="0" dirty="0" smtClean="0"/>
          </a:p>
          <a:p>
            <a:pPr lvl="0" algn="ctr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3000" b="1" kern="1200" baseline="0" dirty="0" smtClean="0">
                <a:solidFill>
                  <a:schemeClr val="tx1"/>
                </a:solidFill>
              </a:rPr>
              <a:t>董事長</a:t>
            </a:r>
            <a:endParaRPr lang="zh-TW" altLang="en-US" sz="3000" b="1" kern="1200" baseline="0" dirty="0">
              <a:solidFill>
                <a:schemeClr val="tx1"/>
              </a:solidFill>
            </a:endParaRPr>
          </a:p>
        </p:txBody>
      </p:sp>
      <p:sp>
        <p:nvSpPr>
          <p:cNvPr id="11" name="手繪多邊形 10"/>
          <p:cNvSpPr/>
          <p:nvPr/>
        </p:nvSpPr>
        <p:spPr>
          <a:xfrm>
            <a:off x="1907703" y="2996952"/>
            <a:ext cx="3168351" cy="1224136"/>
          </a:xfrm>
          <a:custGeom>
            <a:avLst/>
            <a:gdLst>
              <a:gd name="connsiteX0" fmla="*/ 0 w 3168351"/>
              <a:gd name="connsiteY0" fmla="*/ 1224136 h 1224136"/>
              <a:gd name="connsiteX1" fmla="*/ 792089 w 3168351"/>
              <a:gd name="connsiteY1" fmla="*/ 0 h 1224136"/>
              <a:gd name="connsiteX2" fmla="*/ 2376262 w 3168351"/>
              <a:gd name="connsiteY2" fmla="*/ 0 h 1224136"/>
              <a:gd name="connsiteX3" fmla="*/ 3168351 w 3168351"/>
              <a:gd name="connsiteY3" fmla="*/ 1224136 h 1224136"/>
              <a:gd name="connsiteX4" fmla="*/ 0 w 3168351"/>
              <a:gd name="connsiteY4" fmla="*/ 1224136 h 1224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68351" h="1224136">
                <a:moveTo>
                  <a:pt x="0" y="1224136"/>
                </a:moveTo>
                <a:lnTo>
                  <a:pt x="792089" y="0"/>
                </a:lnTo>
                <a:lnTo>
                  <a:pt x="2376262" y="0"/>
                </a:lnTo>
                <a:lnTo>
                  <a:pt x="3168351" y="1224136"/>
                </a:lnTo>
                <a:lnTo>
                  <a:pt x="0" y="1224136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8912" tIns="44450" rIns="598911" bIns="44450" numCol="1" spcCol="1270" anchor="ctr" anchorCtr="0">
            <a:noAutofit/>
          </a:bodyPr>
          <a:lstStyle/>
          <a:p>
            <a:pPr lvl="0" algn="ctr" defTabSz="1555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3500" b="1" kern="1200" dirty="0" smtClean="0">
                <a:solidFill>
                  <a:schemeClr val="tx1"/>
                </a:solidFill>
              </a:rPr>
              <a:t>總經理</a:t>
            </a:r>
            <a:endParaRPr lang="zh-TW" altLang="en-US" sz="3500" b="1" kern="1200" dirty="0">
              <a:solidFill>
                <a:schemeClr val="tx1"/>
              </a:solidFill>
            </a:endParaRPr>
          </a:p>
        </p:txBody>
      </p:sp>
      <p:sp>
        <p:nvSpPr>
          <p:cNvPr id="12" name="手繪多邊形 11"/>
          <p:cNvSpPr/>
          <p:nvPr/>
        </p:nvSpPr>
        <p:spPr>
          <a:xfrm>
            <a:off x="1115615" y="4221088"/>
            <a:ext cx="4752528" cy="1224136"/>
          </a:xfrm>
          <a:custGeom>
            <a:avLst/>
            <a:gdLst>
              <a:gd name="connsiteX0" fmla="*/ 0 w 4752528"/>
              <a:gd name="connsiteY0" fmla="*/ 1224136 h 1224136"/>
              <a:gd name="connsiteX1" fmla="*/ 792089 w 4752528"/>
              <a:gd name="connsiteY1" fmla="*/ 0 h 1224136"/>
              <a:gd name="connsiteX2" fmla="*/ 3960439 w 4752528"/>
              <a:gd name="connsiteY2" fmla="*/ 0 h 1224136"/>
              <a:gd name="connsiteX3" fmla="*/ 4752528 w 4752528"/>
              <a:gd name="connsiteY3" fmla="*/ 1224136 h 1224136"/>
              <a:gd name="connsiteX4" fmla="*/ 0 w 4752528"/>
              <a:gd name="connsiteY4" fmla="*/ 1224136 h 1224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52528" h="1224136">
                <a:moveTo>
                  <a:pt x="0" y="1224136"/>
                </a:moveTo>
                <a:lnTo>
                  <a:pt x="792089" y="0"/>
                </a:lnTo>
                <a:lnTo>
                  <a:pt x="3960439" y="0"/>
                </a:lnTo>
                <a:lnTo>
                  <a:pt x="4752528" y="1224136"/>
                </a:lnTo>
                <a:lnTo>
                  <a:pt x="0" y="1224136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76143" tIns="44450" rIns="876142" bIns="44450" numCol="1" spcCol="1270" anchor="ctr" anchorCtr="0">
            <a:noAutofit/>
          </a:bodyPr>
          <a:lstStyle/>
          <a:p>
            <a:pPr lvl="0" algn="ctr" defTabSz="1555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3500" b="1" kern="1200" dirty="0" smtClean="0">
                <a:solidFill>
                  <a:schemeClr val="tx1"/>
                </a:solidFill>
              </a:rPr>
              <a:t>店長；站長</a:t>
            </a:r>
            <a:endParaRPr lang="zh-TW" altLang="en-US" sz="3500" b="1" kern="1200" dirty="0">
              <a:solidFill>
                <a:schemeClr val="tx1"/>
              </a:solidFill>
            </a:endParaRPr>
          </a:p>
        </p:txBody>
      </p:sp>
      <p:sp>
        <p:nvSpPr>
          <p:cNvPr id="13" name="手繪多邊形 12"/>
          <p:cNvSpPr/>
          <p:nvPr/>
        </p:nvSpPr>
        <p:spPr>
          <a:xfrm>
            <a:off x="323528" y="5445224"/>
            <a:ext cx="6336703" cy="1224136"/>
          </a:xfrm>
          <a:custGeom>
            <a:avLst/>
            <a:gdLst>
              <a:gd name="connsiteX0" fmla="*/ 0 w 6336703"/>
              <a:gd name="connsiteY0" fmla="*/ 1224136 h 1224136"/>
              <a:gd name="connsiteX1" fmla="*/ 792089 w 6336703"/>
              <a:gd name="connsiteY1" fmla="*/ 0 h 1224136"/>
              <a:gd name="connsiteX2" fmla="*/ 5544614 w 6336703"/>
              <a:gd name="connsiteY2" fmla="*/ 0 h 1224136"/>
              <a:gd name="connsiteX3" fmla="*/ 6336703 w 6336703"/>
              <a:gd name="connsiteY3" fmla="*/ 1224136 h 1224136"/>
              <a:gd name="connsiteX4" fmla="*/ 0 w 6336703"/>
              <a:gd name="connsiteY4" fmla="*/ 1224136 h 1224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36703" h="1224136">
                <a:moveTo>
                  <a:pt x="0" y="1224136"/>
                </a:moveTo>
                <a:lnTo>
                  <a:pt x="792089" y="0"/>
                </a:lnTo>
                <a:lnTo>
                  <a:pt x="5544614" y="0"/>
                </a:lnTo>
                <a:lnTo>
                  <a:pt x="6336703" y="1224136"/>
                </a:lnTo>
                <a:lnTo>
                  <a:pt x="0" y="1224136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53373" tIns="44450" rIns="1153373" bIns="44450" numCol="1" spcCol="1270" anchor="ctr" anchorCtr="0">
            <a:noAutofit/>
          </a:bodyPr>
          <a:lstStyle/>
          <a:p>
            <a:pPr lvl="0" algn="ctr" defTabSz="1555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3500" b="1" kern="1200" dirty="0" smtClean="0">
                <a:solidFill>
                  <a:schemeClr val="tx1"/>
                </a:solidFill>
              </a:rPr>
              <a:t>員工</a:t>
            </a:r>
            <a:endParaRPr lang="zh-TW" altLang="en-US" sz="3500" b="1" kern="1200" dirty="0">
              <a:solidFill>
                <a:schemeClr val="tx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76"/>
          <a:stretch/>
        </p:blipFill>
        <p:spPr bwMode="auto">
          <a:xfrm>
            <a:off x="5819968" y="2276872"/>
            <a:ext cx="3096344" cy="2829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6484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 animBg="1"/>
      <p:bldP spid="11" grpId="0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FF0000"/>
                </a:solidFill>
              </a:rPr>
              <a:t>認識工作的主要內容</a:t>
            </a:r>
            <a:endParaRPr lang="zh-TW" altLang="en-US" dirty="0"/>
          </a:p>
        </p:txBody>
      </p:sp>
      <p:sp>
        <p:nvSpPr>
          <p:cNvPr id="7" name="圓角矩形 6"/>
          <p:cNvSpPr/>
          <p:nvPr/>
        </p:nvSpPr>
        <p:spPr>
          <a:xfrm>
            <a:off x="181227" y="2742604"/>
            <a:ext cx="2721658" cy="1875222"/>
          </a:xfrm>
          <a:prstGeom prst="roundRect">
            <a:avLst/>
          </a:prstGeom>
          <a:blipFill rotWithShape="1">
            <a:blip r:embed="rId2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8" name="手繪多邊形 7"/>
          <p:cNvSpPr/>
          <p:nvPr/>
        </p:nvSpPr>
        <p:spPr>
          <a:xfrm>
            <a:off x="181227" y="4617827"/>
            <a:ext cx="2721658" cy="1009735"/>
          </a:xfrm>
          <a:custGeom>
            <a:avLst/>
            <a:gdLst>
              <a:gd name="connsiteX0" fmla="*/ 0 w 2721658"/>
              <a:gd name="connsiteY0" fmla="*/ 0 h 1009735"/>
              <a:gd name="connsiteX1" fmla="*/ 2721658 w 2721658"/>
              <a:gd name="connsiteY1" fmla="*/ 0 h 1009735"/>
              <a:gd name="connsiteX2" fmla="*/ 2721658 w 2721658"/>
              <a:gd name="connsiteY2" fmla="*/ 1009735 h 1009735"/>
              <a:gd name="connsiteX3" fmla="*/ 0 w 2721658"/>
              <a:gd name="connsiteY3" fmla="*/ 1009735 h 1009735"/>
              <a:gd name="connsiteX4" fmla="*/ 0 w 2721658"/>
              <a:gd name="connsiteY4" fmla="*/ 0 h 1009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21658" h="1009735">
                <a:moveTo>
                  <a:pt x="0" y="0"/>
                </a:moveTo>
                <a:lnTo>
                  <a:pt x="2721658" y="0"/>
                </a:lnTo>
                <a:lnTo>
                  <a:pt x="2721658" y="1009735"/>
                </a:lnTo>
                <a:lnTo>
                  <a:pt x="0" y="100973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20040" tIns="320040" rIns="320040" bIns="0" numCol="1" spcCol="1270" anchor="t" anchorCtr="0">
            <a:noAutofit/>
          </a:bodyPr>
          <a:lstStyle/>
          <a:p>
            <a:pPr lvl="0" algn="ctr" defTabSz="2000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6000" b="1" dirty="0">
                <a:solidFill>
                  <a:schemeClr val="tx1"/>
                </a:solidFill>
              </a:rPr>
              <a:t>清潔</a:t>
            </a:r>
          </a:p>
        </p:txBody>
      </p:sp>
      <p:sp>
        <p:nvSpPr>
          <p:cNvPr id="9" name="圓角矩形 8"/>
          <p:cNvSpPr/>
          <p:nvPr/>
        </p:nvSpPr>
        <p:spPr>
          <a:xfrm>
            <a:off x="3175166" y="2742604"/>
            <a:ext cx="2721658" cy="1875222"/>
          </a:xfrm>
          <a:prstGeom prst="roundRect">
            <a:avLst/>
          </a:prstGeom>
          <a:blipFill rotWithShape="1">
            <a:blip r:embed="rId3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0" name="手繪多邊形 9"/>
          <p:cNvSpPr/>
          <p:nvPr/>
        </p:nvSpPr>
        <p:spPr>
          <a:xfrm>
            <a:off x="3175166" y="4617827"/>
            <a:ext cx="2721658" cy="1009735"/>
          </a:xfrm>
          <a:custGeom>
            <a:avLst/>
            <a:gdLst>
              <a:gd name="connsiteX0" fmla="*/ 0 w 2721658"/>
              <a:gd name="connsiteY0" fmla="*/ 0 h 1009735"/>
              <a:gd name="connsiteX1" fmla="*/ 2721658 w 2721658"/>
              <a:gd name="connsiteY1" fmla="*/ 0 h 1009735"/>
              <a:gd name="connsiteX2" fmla="*/ 2721658 w 2721658"/>
              <a:gd name="connsiteY2" fmla="*/ 1009735 h 1009735"/>
              <a:gd name="connsiteX3" fmla="*/ 0 w 2721658"/>
              <a:gd name="connsiteY3" fmla="*/ 1009735 h 1009735"/>
              <a:gd name="connsiteX4" fmla="*/ 0 w 2721658"/>
              <a:gd name="connsiteY4" fmla="*/ 0 h 1009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21658" h="1009735">
                <a:moveTo>
                  <a:pt x="0" y="0"/>
                </a:moveTo>
                <a:lnTo>
                  <a:pt x="2721658" y="0"/>
                </a:lnTo>
                <a:lnTo>
                  <a:pt x="2721658" y="1009735"/>
                </a:lnTo>
                <a:lnTo>
                  <a:pt x="0" y="100973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20040" tIns="320040" rIns="320040" bIns="0" numCol="1" spcCol="1270" anchor="t" anchorCtr="0">
            <a:noAutofit/>
          </a:bodyPr>
          <a:lstStyle/>
          <a:p>
            <a:pPr algn="ctr" defTabSz="2000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6000" b="1" dirty="0">
                <a:solidFill>
                  <a:schemeClr val="tx1"/>
                </a:solidFill>
              </a:rPr>
              <a:t>餐飲</a:t>
            </a:r>
          </a:p>
        </p:txBody>
      </p:sp>
      <p:sp>
        <p:nvSpPr>
          <p:cNvPr id="11" name="圓角矩形 10"/>
          <p:cNvSpPr/>
          <p:nvPr/>
        </p:nvSpPr>
        <p:spPr>
          <a:xfrm>
            <a:off x="6169105" y="2742604"/>
            <a:ext cx="2721658" cy="1875222"/>
          </a:xfrm>
          <a:prstGeom prst="roundRect">
            <a:avLst/>
          </a:prstGeom>
          <a:blipFill rotWithShape="1">
            <a:blip r:embed="rId4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手繪多邊形 11"/>
          <p:cNvSpPr/>
          <p:nvPr/>
        </p:nvSpPr>
        <p:spPr>
          <a:xfrm>
            <a:off x="6169105" y="4617827"/>
            <a:ext cx="2721658" cy="1009735"/>
          </a:xfrm>
          <a:custGeom>
            <a:avLst/>
            <a:gdLst>
              <a:gd name="connsiteX0" fmla="*/ 0 w 2721658"/>
              <a:gd name="connsiteY0" fmla="*/ 0 h 1009735"/>
              <a:gd name="connsiteX1" fmla="*/ 2721658 w 2721658"/>
              <a:gd name="connsiteY1" fmla="*/ 0 h 1009735"/>
              <a:gd name="connsiteX2" fmla="*/ 2721658 w 2721658"/>
              <a:gd name="connsiteY2" fmla="*/ 1009735 h 1009735"/>
              <a:gd name="connsiteX3" fmla="*/ 0 w 2721658"/>
              <a:gd name="connsiteY3" fmla="*/ 1009735 h 1009735"/>
              <a:gd name="connsiteX4" fmla="*/ 0 w 2721658"/>
              <a:gd name="connsiteY4" fmla="*/ 0 h 1009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21658" h="1009735">
                <a:moveTo>
                  <a:pt x="0" y="0"/>
                </a:moveTo>
                <a:lnTo>
                  <a:pt x="2721658" y="0"/>
                </a:lnTo>
                <a:lnTo>
                  <a:pt x="2721658" y="1009735"/>
                </a:lnTo>
                <a:lnTo>
                  <a:pt x="0" y="100973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20040" tIns="320040" rIns="320040" bIns="0" numCol="1" spcCol="1270" anchor="t" anchorCtr="0">
            <a:noAutofit/>
          </a:bodyPr>
          <a:lstStyle/>
          <a:p>
            <a:pPr lvl="0" algn="ctr" defTabSz="2000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6000" b="1" dirty="0">
                <a:solidFill>
                  <a:schemeClr val="tx1"/>
                </a:solidFill>
              </a:rPr>
              <a:t>園藝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5707498"/>
            <a:ext cx="1292897" cy="1150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2559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0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FF0000"/>
                </a:solidFill>
              </a:rPr>
              <a:t>清潔</a:t>
            </a:r>
            <a:r>
              <a:rPr lang="zh-TW" altLang="en-US" dirty="0" smtClean="0">
                <a:solidFill>
                  <a:srgbClr val="FF0000"/>
                </a:solidFill>
              </a:rPr>
              <a:t>主要</a:t>
            </a:r>
            <a:r>
              <a:rPr lang="zh-TW" altLang="en-US" dirty="0">
                <a:solidFill>
                  <a:srgbClr val="FF0000"/>
                </a:solidFill>
              </a:rPr>
              <a:t>內容</a:t>
            </a:r>
            <a:endParaRPr lang="zh-TW" altLang="en-US" dirty="0"/>
          </a:p>
        </p:txBody>
      </p:sp>
      <p:sp>
        <p:nvSpPr>
          <p:cNvPr id="8" name="圓角矩形 7"/>
          <p:cNvSpPr/>
          <p:nvPr/>
        </p:nvSpPr>
        <p:spPr>
          <a:xfrm>
            <a:off x="251520" y="1844824"/>
            <a:ext cx="8712968" cy="2080929"/>
          </a:xfrm>
          <a:prstGeom prst="roundRect">
            <a:avLst>
              <a:gd name="adj" fmla="val 10000"/>
            </a:avLst>
          </a:prstGeom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圓角矩形 8"/>
          <p:cNvSpPr/>
          <p:nvPr/>
        </p:nvSpPr>
        <p:spPr>
          <a:xfrm>
            <a:off x="512909" y="2122281"/>
            <a:ext cx="2559434" cy="1526015"/>
          </a:xfrm>
          <a:prstGeom prst="roundRect">
            <a:avLst>
              <a:gd name="adj" fmla="val 10000"/>
            </a:avLst>
          </a:prstGeom>
          <a:blipFill rotWithShape="1">
            <a:blip r:embed="rId2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手繪多邊形 9"/>
          <p:cNvSpPr/>
          <p:nvPr/>
        </p:nvSpPr>
        <p:spPr>
          <a:xfrm>
            <a:off x="512909" y="3925753"/>
            <a:ext cx="2559434" cy="2543358"/>
          </a:xfrm>
          <a:custGeom>
            <a:avLst/>
            <a:gdLst>
              <a:gd name="connsiteX0" fmla="*/ 267053 w 2559434"/>
              <a:gd name="connsiteY0" fmla="*/ 0 h 2543358"/>
              <a:gd name="connsiteX1" fmla="*/ 2292381 w 2559434"/>
              <a:gd name="connsiteY1" fmla="*/ 0 h 2543358"/>
              <a:gd name="connsiteX2" fmla="*/ 2559434 w 2559434"/>
              <a:gd name="connsiteY2" fmla="*/ 267053 h 2543358"/>
              <a:gd name="connsiteX3" fmla="*/ 2559434 w 2559434"/>
              <a:gd name="connsiteY3" fmla="*/ 2543358 h 2543358"/>
              <a:gd name="connsiteX4" fmla="*/ 2559434 w 2559434"/>
              <a:gd name="connsiteY4" fmla="*/ 2543358 h 2543358"/>
              <a:gd name="connsiteX5" fmla="*/ 0 w 2559434"/>
              <a:gd name="connsiteY5" fmla="*/ 2543358 h 2543358"/>
              <a:gd name="connsiteX6" fmla="*/ 0 w 2559434"/>
              <a:gd name="connsiteY6" fmla="*/ 2543358 h 2543358"/>
              <a:gd name="connsiteX7" fmla="*/ 0 w 2559434"/>
              <a:gd name="connsiteY7" fmla="*/ 267053 h 2543358"/>
              <a:gd name="connsiteX8" fmla="*/ 267053 w 2559434"/>
              <a:gd name="connsiteY8" fmla="*/ 0 h 2543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59434" h="2543358">
                <a:moveTo>
                  <a:pt x="2292381" y="2543358"/>
                </a:moveTo>
                <a:lnTo>
                  <a:pt x="267053" y="2543358"/>
                </a:lnTo>
                <a:cubicBezTo>
                  <a:pt x="119564" y="2543358"/>
                  <a:pt x="0" y="2423794"/>
                  <a:pt x="0" y="2276305"/>
                </a:cubicBezTo>
                <a:lnTo>
                  <a:pt x="0" y="0"/>
                </a:lnTo>
                <a:lnTo>
                  <a:pt x="0" y="0"/>
                </a:lnTo>
                <a:lnTo>
                  <a:pt x="2559434" y="0"/>
                </a:lnTo>
                <a:lnTo>
                  <a:pt x="2559434" y="0"/>
                </a:lnTo>
                <a:lnTo>
                  <a:pt x="2559434" y="2276305"/>
                </a:lnTo>
                <a:cubicBezTo>
                  <a:pt x="2559434" y="2423794"/>
                  <a:pt x="2439870" y="2543358"/>
                  <a:pt x="2292381" y="2543358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98257" tIns="320040" rIns="398256" bIns="398257" numCol="1" spcCol="1270" anchor="t" anchorCtr="0">
            <a:noAutofit/>
          </a:bodyPr>
          <a:lstStyle/>
          <a:p>
            <a:pPr lvl="0" algn="ctr" defTabSz="2000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6000" b="1" dirty="0">
                <a:solidFill>
                  <a:schemeClr val="tx1"/>
                </a:solidFill>
              </a:rPr>
              <a:t>洗車</a:t>
            </a:r>
          </a:p>
        </p:txBody>
      </p:sp>
      <p:sp>
        <p:nvSpPr>
          <p:cNvPr id="11" name="圓角矩形 10"/>
          <p:cNvSpPr/>
          <p:nvPr/>
        </p:nvSpPr>
        <p:spPr>
          <a:xfrm>
            <a:off x="3328286" y="2122281"/>
            <a:ext cx="2559434" cy="1526015"/>
          </a:xfrm>
          <a:prstGeom prst="roundRect">
            <a:avLst>
              <a:gd name="adj" fmla="val 10000"/>
            </a:avLst>
          </a:prstGeom>
          <a:blipFill rotWithShape="1">
            <a:blip r:embed="rId3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手繪多邊形 11"/>
          <p:cNvSpPr/>
          <p:nvPr/>
        </p:nvSpPr>
        <p:spPr>
          <a:xfrm>
            <a:off x="3328286" y="3925752"/>
            <a:ext cx="2559434" cy="2543359"/>
          </a:xfrm>
          <a:custGeom>
            <a:avLst/>
            <a:gdLst>
              <a:gd name="connsiteX0" fmla="*/ 267053 w 2559434"/>
              <a:gd name="connsiteY0" fmla="*/ 0 h 2543358"/>
              <a:gd name="connsiteX1" fmla="*/ 2292381 w 2559434"/>
              <a:gd name="connsiteY1" fmla="*/ 0 h 2543358"/>
              <a:gd name="connsiteX2" fmla="*/ 2559434 w 2559434"/>
              <a:gd name="connsiteY2" fmla="*/ 267053 h 2543358"/>
              <a:gd name="connsiteX3" fmla="*/ 2559434 w 2559434"/>
              <a:gd name="connsiteY3" fmla="*/ 2543358 h 2543358"/>
              <a:gd name="connsiteX4" fmla="*/ 2559434 w 2559434"/>
              <a:gd name="connsiteY4" fmla="*/ 2543358 h 2543358"/>
              <a:gd name="connsiteX5" fmla="*/ 0 w 2559434"/>
              <a:gd name="connsiteY5" fmla="*/ 2543358 h 2543358"/>
              <a:gd name="connsiteX6" fmla="*/ 0 w 2559434"/>
              <a:gd name="connsiteY6" fmla="*/ 2543358 h 2543358"/>
              <a:gd name="connsiteX7" fmla="*/ 0 w 2559434"/>
              <a:gd name="connsiteY7" fmla="*/ 267053 h 2543358"/>
              <a:gd name="connsiteX8" fmla="*/ 267053 w 2559434"/>
              <a:gd name="connsiteY8" fmla="*/ 0 h 2543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59434" h="2543358">
                <a:moveTo>
                  <a:pt x="2292381" y="2543358"/>
                </a:moveTo>
                <a:lnTo>
                  <a:pt x="267053" y="2543358"/>
                </a:lnTo>
                <a:cubicBezTo>
                  <a:pt x="119564" y="2543358"/>
                  <a:pt x="0" y="2423794"/>
                  <a:pt x="0" y="2276305"/>
                </a:cubicBezTo>
                <a:lnTo>
                  <a:pt x="0" y="0"/>
                </a:lnTo>
                <a:lnTo>
                  <a:pt x="0" y="0"/>
                </a:lnTo>
                <a:lnTo>
                  <a:pt x="2559434" y="0"/>
                </a:lnTo>
                <a:lnTo>
                  <a:pt x="2559434" y="0"/>
                </a:lnTo>
                <a:lnTo>
                  <a:pt x="2559434" y="2276305"/>
                </a:lnTo>
                <a:cubicBezTo>
                  <a:pt x="2559434" y="2423794"/>
                  <a:pt x="2439870" y="2543358"/>
                  <a:pt x="2292381" y="2543358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98257" tIns="320041" rIns="398257" bIns="398257" numCol="1" spcCol="1270" anchor="t" anchorCtr="0">
            <a:noAutofit/>
          </a:bodyPr>
          <a:lstStyle/>
          <a:p>
            <a:pPr algn="ctr" defTabSz="2000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6000" b="1" dirty="0">
                <a:solidFill>
                  <a:schemeClr val="tx1"/>
                </a:solidFill>
              </a:rPr>
              <a:t>房務</a:t>
            </a:r>
          </a:p>
        </p:txBody>
      </p:sp>
      <p:sp>
        <p:nvSpPr>
          <p:cNvPr id="13" name="圓角矩形 12"/>
          <p:cNvSpPr/>
          <p:nvPr/>
        </p:nvSpPr>
        <p:spPr>
          <a:xfrm>
            <a:off x="6143664" y="2122281"/>
            <a:ext cx="2559434" cy="1526015"/>
          </a:xfrm>
          <a:prstGeom prst="roundRect">
            <a:avLst>
              <a:gd name="adj" fmla="val 10000"/>
            </a:avLst>
          </a:prstGeom>
          <a:blipFill rotWithShape="1">
            <a:blip r:embed="rId4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手繪多邊形 13"/>
          <p:cNvSpPr/>
          <p:nvPr/>
        </p:nvSpPr>
        <p:spPr>
          <a:xfrm>
            <a:off x="6143664" y="3925753"/>
            <a:ext cx="2559434" cy="2543358"/>
          </a:xfrm>
          <a:custGeom>
            <a:avLst/>
            <a:gdLst>
              <a:gd name="connsiteX0" fmla="*/ 267053 w 2559434"/>
              <a:gd name="connsiteY0" fmla="*/ 0 h 2543358"/>
              <a:gd name="connsiteX1" fmla="*/ 2292381 w 2559434"/>
              <a:gd name="connsiteY1" fmla="*/ 0 h 2543358"/>
              <a:gd name="connsiteX2" fmla="*/ 2559434 w 2559434"/>
              <a:gd name="connsiteY2" fmla="*/ 267053 h 2543358"/>
              <a:gd name="connsiteX3" fmla="*/ 2559434 w 2559434"/>
              <a:gd name="connsiteY3" fmla="*/ 2543358 h 2543358"/>
              <a:gd name="connsiteX4" fmla="*/ 2559434 w 2559434"/>
              <a:gd name="connsiteY4" fmla="*/ 2543358 h 2543358"/>
              <a:gd name="connsiteX5" fmla="*/ 0 w 2559434"/>
              <a:gd name="connsiteY5" fmla="*/ 2543358 h 2543358"/>
              <a:gd name="connsiteX6" fmla="*/ 0 w 2559434"/>
              <a:gd name="connsiteY6" fmla="*/ 2543358 h 2543358"/>
              <a:gd name="connsiteX7" fmla="*/ 0 w 2559434"/>
              <a:gd name="connsiteY7" fmla="*/ 267053 h 2543358"/>
              <a:gd name="connsiteX8" fmla="*/ 267053 w 2559434"/>
              <a:gd name="connsiteY8" fmla="*/ 0 h 2543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59434" h="2543358">
                <a:moveTo>
                  <a:pt x="2292381" y="2543358"/>
                </a:moveTo>
                <a:lnTo>
                  <a:pt x="267053" y="2543358"/>
                </a:lnTo>
                <a:cubicBezTo>
                  <a:pt x="119564" y="2543358"/>
                  <a:pt x="0" y="2423794"/>
                  <a:pt x="0" y="2276305"/>
                </a:cubicBezTo>
                <a:lnTo>
                  <a:pt x="0" y="0"/>
                </a:lnTo>
                <a:lnTo>
                  <a:pt x="0" y="0"/>
                </a:lnTo>
                <a:lnTo>
                  <a:pt x="2559434" y="0"/>
                </a:lnTo>
                <a:lnTo>
                  <a:pt x="2559434" y="0"/>
                </a:lnTo>
                <a:lnTo>
                  <a:pt x="2559434" y="2276305"/>
                </a:lnTo>
                <a:cubicBezTo>
                  <a:pt x="2559434" y="2423794"/>
                  <a:pt x="2439870" y="2543358"/>
                  <a:pt x="2292381" y="2543358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98257" tIns="320040" rIns="398257" bIns="398257" numCol="1" spcCol="1270" anchor="t" anchorCtr="0">
            <a:noAutofit/>
          </a:bodyPr>
          <a:lstStyle/>
          <a:p>
            <a:pPr lvl="0" algn="ctr" defTabSz="2000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4500" b="1" dirty="0">
                <a:solidFill>
                  <a:schemeClr val="tx1"/>
                </a:solidFill>
              </a:rPr>
              <a:t>室內外清潔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3616" y="5589239"/>
            <a:ext cx="1250505" cy="1250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279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 animBg="1"/>
      <p:bldP spid="12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FF0000"/>
                </a:solidFill>
              </a:rPr>
              <a:t>餐飲</a:t>
            </a:r>
            <a:r>
              <a:rPr lang="zh-TW" altLang="en-US" dirty="0" smtClean="0">
                <a:solidFill>
                  <a:srgbClr val="FF0000"/>
                </a:solidFill>
              </a:rPr>
              <a:t>主要</a:t>
            </a:r>
            <a:r>
              <a:rPr lang="zh-TW" altLang="en-US" dirty="0">
                <a:solidFill>
                  <a:srgbClr val="FF0000"/>
                </a:solidFill>
              </a:rPr>
              <a:t>內容</a:t>
            </a:r>
            <a:endParaRPr lang="zh-TW" altLang="en-US" dirty="0"/>
          </a:p>
        </p:txBody>
      </p:sp>
      <p:sp>
        <p:nvSpPr>
          <p:cNvPr id="4" name="圓角矩形 3"/>
          <p:cNvSpPr/>
          <p:nvPr/>
        </p:nvSpPr>
        <p:spPr>
          <a:xfrm>
            <a:off x="251520" y="1844824"/>
            <a:ext cx="8712968" cy="2080929"/>
          </a:xfrm>
          <a:prstGeom prst="roundRect">
            <a:avLst>
              <a:gd name="adj" fmla="val 10000"/>
            </a:avLst>
          </a:prstGeom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圓角矩形 4"/>
          <p:cNvSpPr/>
          <p:nvPr/>
        </p:nvSpPr>
        <p:spPr>
          <a:xfrm>
            <a:off x="512909" y="2122281"/>
            <a:ext cx="2559434" cy="1526015"/>
          </a:xfrm>
          <a:prstGeom prst="roundRect">
            <a:avLst>
              <a:gd name="adj" fmla="val 10000"/>
            </a:avLst>
          </a:prstGeom>
          <a:blipFill rotWithShape="1">
            <a:blip r:embed="rId2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手繪多邊形 6"/>
          <p:cNvSpPr/>
          <p:nvPr/>
        </p:nvSpPr>
        <p:spPr>
          <a:xfrm>
            <a:off x="512909" y="3925753"/>
            <a:ext cx="2559434" cy="2543358"/>
          </a:xfrm>
          <a:custGeom>
            <a:avLst/>
            <a:gdLst>
              <a:gd name="connsiteX0" fmla="*/ 267053 w 2559434"/>
              <a:gd name="connsiteY0" fmla="*/ 0 h 2543358"/>
              <a:gd name="connsiteX1" fmla="*/ 2292381 w 2559434"/>
              <a:gd name="connsiteY1" fmla="*/ 0 h 2543358"/>
              <a:gd name="connsiteX2" fmla="*/ 2559434 w 2559434"/>
              <a:gd name="connsiteY2" fmla="*/ 267053 h 2543358"/>
              <a:gd name="connsiteX3" fmla="*/ 2559434 w 2559434"/>
              <a:gd name="connsiteY3" fmla="*/ 2543358 h 2543358"/>
              <a:gd name="connsiteX4" fmla="*/ 2559434 w 2559434"/>
              <a:gd name="connsiteY4" fmla="*/ 2543358 h 2543358"/>
              <a:gd name="connsiteX5" fmla="*/ 0 w 2559434"/>
              <a:gd name="connsiteY5" fmla="*/ 2543358 h 2543358"/>
              <a:gd name="connsiteX6" fmla="*/ 0 w 2559434"/>
              <a:gd name="connsiteY6" fmla="*/ 2543358 h 2543358"/>
              <a:gd name="connsiteX7" fmla="*/ 0 w 2559434"/>
              <a:gd name="connsiteY7" fmla="*/ 267053 h 2543358"/>
              <a:gd name="connsiteX8" fmla="*/ 267053 w 2559434"/>
              <a:gd name="connsiteY8" fmla="*/ 0 h 2543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59434" h="2543358">
                <a:moveTo>
                  <a:pt x="2292381" y="2543358"/>
                </a:moveTo>
                <a:lnTo>
                  <a:pt x="267053" y="2543358"/>
                </a:lnTo>
                <a:cubicBezTo>
                  <a:pt x="119564" y="2543358"/>
                  <a:pt x="0" y="2423794"/>
                  <a:pt x="0" y="2276305"/>
                </a:cubicBezTo>
                <a:lnTo>
                  <a:pt x="0" y="0"/>
                </a:lnTo>
                <a:lnTo>
                  <a:pt x="0" y="0"/>
                </a:lnTo>
                <a:lnTo>
                  <a:pt x="2559434" y="0"/>
                </a:lnTo>
                <a:lnTo>
                  <a:pt x="2559434" y="0"/>
                </a:lnTo>
                <a:lnTo>
                  <a:pt x="2559434" y="2276305"/>
                </a:lnTo>
                <a:cubicBezTo>
                  <a:pt x="2559434" y="2423794"/>
                  <a:pt x="2439870" y="2543358"/>
                  <a:pt x="2292381" y="2543358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69377" tIns="391160" rIns="469376" bIns="469377" numCol="1" spcCol="1270" anchor="t" anchorCtr="0">
            <a:noAutofit/>
          </a:bodyPr>
          <a:lstStyle/>
          <a:p>
            <a:pPr algn="ctr" defTabSz="2000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6000" b="1" dirty="0">
                <a:solidFill>
                  <a:schemeClr val="tx1"/>
                </a:solidFill>
              </a:rPr>
              <a:t>烘焙</a:t>
            </a:r>
          </a:p>
        </p:txBody>
      </p:sp>
      <p:sp>
        <p:nvSpPr>
          <p:cNvPr id="8" name="圓角矩形 7"/>
          <p:cNvSpPr/>
          <p:nvPr/>
        </p:nvSpPr>
        <p:spPr>
          <a:xfrm>
            <a:off x="3328286" y="2122281"/>
            <a:ext cx="2559434" cy="1526015"/>
          </a:xfrm>
          <a:prstGeom prst="roundRect">
            <a:avLst>
              <a:gd name="adj" fmla="val 10000"/>
            </a:avLst>
          </a:prstGeom>
          <a:blipFill rotWithShape="1">
            <a:blip r:embed="rId3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手繪多邊形 8"/>
          <p:cNvSpPr/>
          <p:nvPr/>
        </p:nvSpPr>
        <p:spPr>
          <a:xfrm>
            <a:off x="3328286" y="3925752"/>
            <a:ext cx="2559434" cy="2543359"/>
          </a:xfrm>
          <a:custGeom>
            <a:avLst/>
            <a:gdLst>
              <a:gd name="connsiteX0" fmla="*/ 267053 w 2559434"/>
              <a:gd name="connsiteY0" fmla="*/ 0 h 2543358"/>
              <a:gd name="connsiteX1" fmla="*/ 2292381 w 2559434"/>
              <a:gd name="connsiteY1" fmla="*/ 0 h 2543358"/>
              <a:gd name="connsiteX2" fmla="*/ 2559434 w 2559434"/>
              <a:gd name="connsiteY2" fmla="*/ 267053 h 2543358"/>
              <a:gd name="connsiteX3" fmla="*/ 2559434 w 2559434"/>
              <a:gd name="connsiteY3" fmla="*/ 2543358 h 2543358"/>
              <a:gd name="connsiteX4" fmla="*/ 2559434 w 2559434"/>
              <a:gd name="connsiteY4" fmla="*/ 2543358 h 2543358"/>
              <a:gd name="connsiteX5" fmla="*/ 0 w 2559434"/>
              <a:gd name="connsiteY5" fmla="*/ 2543358 h 2543358"/>
              <a:gd name="connsiteX6" fmla="*/ 0 w 2559434"/>
              <a:gd name="connsiteY6" fmla="*/ 2543358 h 2543358"/>
              <a:gd name="connsiteX7" fmla="*/ 0 w 2559434"/>
              <a:gd name="connsiteY7" fmla="*/ 267053 h 2543358"/>
              <a:gd name="connsiteX8" fmla="*/ 267053 w 2559434"/>
              <a:gd name="connsiteY8" fmla="*/ 0 h 2543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59434" h="2543358">
                <a:moveTo>
                  <a:pt x="2292381" y="2543358"/>
                </a:moveTo>
                <a:lnTo>
                  <a:pt x="267053" y="2543358"/>
                </a:lnTo>
                <a:cubicBezTo>
                  <a:pt x="119564" y="2543358"/>
                  <a:pt x="0" y="2423794"/>
                  <a:pt x="0" y="2276305"/>
                </a:cubicBezTo>
                <a:lnTo>
                  <a:pt x="0" y="0"/>
                </a:lnTo>
                <a:lnTo>
                  <a:pt x="0" y="0"/>
                </a:lnTo>
                <a:lnTo>
                  <a:pt x="2559434" y="0"/>
                </a:lnTo>
                <a:lnTo>
                  <a:pt x="2559434" y="0"/>
                </a:lnTo>
                <a:lnTo>
                  <a:pt x="2559434" y="2276305"/>
                </a:lnTo>
                <a:cubicBezTo>
                  <a:pt x="2559434" y="2423794"/>
                  <a:pt x="2439870" y="2543358"/>
                  <a:pt x="2292381" y="2543358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69377" tIns="391161" rIns="469377" bIns="469377" numCol="1" spcCol="1270" anchor="t" anchorCtr="0">
            <a:noAutofit/>
          </a:bodyPr>
          <a:lstStyle/>
          <a:p>
            <a:pPr lvl="0" algn="ctr" defTabSz="2000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6000" b="1" dirty="0">
                <a:solidFill>
                  <a:schemeClr val="tx1"/>
                </a:solidFill>
              </a:rPr>
              <a:t>烹飪</a:t>
            </a:r>
          </a:p>
        </p:txBody>
      </p:sp>
      <p:sp>
        <p:nvSpPr>
          <p:cNvPr id="10" name="圓角矩形 9"/>
          <p:cNvSpPr/>
          <p:nvPr/>
        </p:nvSpPr>
        <p:spPr>
          <a:xfrm>
            <a:off x="6143664" y="2122281"/>
            <a:ext cx="2559434" cy="1526015"/>
          </a:xfrm>
          <a:prstGeom prst="roundRect">
            <a:avLst>
              <a:gd name="adj" fmla="val 10000"/>
            </a:avLst>
          </a:prstGeom>
          <a:blipFill rotWithShape="1">
            <a:blip r:embed="rId4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手繪多邊形 10"/>
          <p:cNvSpPr/>
          <p:nvPr/>
        </p:nvSpPr>
        <p:spPr>
          <a:xfrm>
            <a:off x="6143664" y="3925753"/>
            <a:ext cx="2559434" cy="2543358"/>
          </a:xfrm>
          <a:custGeom>
            <a:avLst/>
            <a:gdLst>
              <a:gd name="connsiteX0" fmla="*/ 267053 w 2559434"/>
              <a:gd name="connsiteY0" fmla="*/ 0 h 2543358"/>
              <a:gd name="connsiteX1" fmla="*/ 2292381 w 2559434"/>
              <a:gd name="connsiteY1" fmla="*/ 0 h 2543358"/>
              <a:gd name="connsiteX2" fmla="*/ 2559434 w 2559434"/>
              <a:gd name="connsiteY2" fmla="*/ 267053 h 2543358"/>
              <a:gd name="connsiteX3" fmla="*/ 2559434 w 2559434"/>
              <a:gd name="connsiteY3" fmla="*/ 2543358 h 2543358"/>
              <a:gd name="connsiteX4" fmla="*/ 2559434 w 2559434"/>
              <a:gd name="connsiteY4" fmla="*/ 2543358 h 2543358"/>
              <a:gd name="connsiteX5" fmla="*/ 0 w 2559434"/>
              <a:gd name="connsiteY5" fmla="*/ 2543358 h 2543358"/>
              <a:gd name="connsiteX6" fmla="*/ 0 w 2559434"/>
              <a:gd name="connsiteY6" fmla="*/ 2543358 h 2543358"/>
              <a:gd name="connsiteX7" fmla="*/ 0 w 2559434"/>
              <a:gd name="connsiteY7" fmla="*/ 267053 h 2543358"/>
              <a:gd name="connsiteX8" fmla="*/ 267053 w 2559434"/>
              <a:gd name="connsiteY8" fmla="*/ 0 h 2543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59434" h="2543358">
                <a:moveTo>
                  <a:pt x="2292381" y="2543358"/>
                </a:moveTo>
                <a:lnTo>
                  <a:pt x="267053" y="2543358"/>
                </a:lnTo>
                <a:cubicBezTo>
                  <a:pt x="119564" y="2543358"/>
                  <a:pt x="0" y="2423794"/>
                  <a:pt x="0" y="2276305"/>
                </a:cubicBezTo>
                <a:lnTo>
                  <a:pt x="0" y="0"/>
                </a:lnTo>
                <a:lnTo>
                  <a:pt x="0" y="0"/>
                </a:lnTo>
                <a:lnTo>
                  <a:pt x="2559434" y="0"/>
                </a:lnTo>
                <a:lnTo>
                  <a:pt x="2559434" y="0"/>
                </a:lnTo>
                <a:lnTo>
                  <a:pt x="2559434" y="2276305"/>
                </a:lnTo>
                <a:cubicBezTo>
                  <a:pt x="2559434" y="2423794"/>
                  <a:pt x="2439870" y="2543358"/>
                  <a:pt x="2292381" y="2543358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69377" tIns="391160" rIns="469377" bIns="469377" numCol="1" spcCol="1270" anchor="t" anchorCtr="0">
            <a:noAutofit/>
          </a:bodyPr>
          <a:lstStyle/>
          <a:p>
            <a:pPr algn="ctr" defTabSz="2000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6000" b="1" dirty="0">
                <a:solidFill>
                  <a:schemeClr val="tx1"/>
                </a:solidFill>
              </a:rPr>
              <a:t>外場服務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5778816"/>
            <a:ext cx="1103851" cy="1079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0324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9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FF0000"/>
                </a:solidFill>
              </a:rPr>
              <a:t>園藝</a:t>
            </a:r>
            <a:r>
              <a:rPr lang="zh-TW" altLang="en-US" dirty="0" smtClean="0">
                <a:solidFill>
                  <a:srgbClr val="FF0000"/>
                </a:solidFill>
              </a:rPr>
              <a:t>主要</a:t>
            </a:r>
            <a:r>
              <a:rPr lang="zh-TW" altLang="en-US" dirty="0">
                <a:solidFill>
                  <a:srgbClr val="FF0000"/>
                </a:solidFill>
              </a:rPr>
              <a:t>內容</a:t>
            </a:r>
            <a:endParaRPr lang="zh-TW" altLang="en-US" dirty="0"/>
          </a:p>
        </p:txBody>
      </p:sp>
      <p:sp>
        <p:nvSpPr>
          <p:cNvPr id="4" name="圓角矩形 3"/>
          <p:cNvSpPr/>
          <p:nvPr/>
        </p:nvSpPr>
        <p:spPr>
          <a:xfrm>
            <a:off x="251520" y="1844824"/>
            <a:ext cx="8712968" cy="2080929"/>
          </a:xfrm>
          <a:prstGeom prst="roundRect">
            <a:avLst>
              <a:gd name="adj" fmla="val 10000"/>
            </a:avLst>
          </a:prstGeom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圓角矩形 4"/>
          <p:cNvSpPr/>
          <p:nvPr/>
        </p:nvSpPr>
        <p:spPr>
          <a:xfrm>
            <a:off x="512909" y="2122281"/>
            <a:ext cx="2559434" cy="1526015"/>
          </a:xfrm>
          <a:prstGeom prst="roundRect">
            <a:avLst>
              <a:gd name="adj" fmla="val 10000"/>
            </a:avLst>
          </a:prstGeom>
          <a:blipFill rotWithShape="1">
            <a:blip r:embed="rId2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手繪多邊形 6"/>
          <p:cNvSpPr/>
          <p:nvPr/>
        </p:nvSpPr>
        <p:spPr>
          <a:xfrm>
            <a:off x="512909" y="3925753"/>
            <a:ext cx="2559434" cy="2543358"/>
          </a:xfrm>
          <a:custGeom>
            <a:avLst/>
            <a:gdLst>
              <a:gd name="connsiteX0" fmla="*/ 267053 w 2559434"/>
              <a:gd name="connsiteY0" fmla="*/ 0 h 2543358"/>
              <a:gd name="connsiteX1" fmla="*/ 2292381 w 2559434"/>
              <a:gd name="connsiteY1" fmla="*/ 0 h 2543358"/>
              <a:gd name="connsiteX2" fmla="*/ 2559434 w 2559434"/>
              <a:gd name="connsiteY2" fmla="*/ 267053 h 2543358"/>
              <a:gd name="connsiteX3" fmla="*/ 2559434 w 2559434"/>
              <a:gd name="connsiteY3" fmla="*/ 2543358 h 2543358"/>
              <a:gd name="connsiteX4" fmla="*/ 2559434 w 2559434"/>
              <a:gd name="connsiteY4" fmla="*/ 2543358 h 2543358"/>
              <a:gd name="connsiteX5" fmla="*/ 0 w 2559434"/>
              <a:gd name="connsiteY5" fmla="*/ 2543358 h 2543358"/>
              <a:gd name="connsiteX6" fmla="*/ 0 w 2559434"/>
              <a:gd name="connsiteY6" fmla="*/ 2543358 h 2543358"/>
              <a:gd name="connsiteX7" fmla="*/ 0 w 2559434"/>
              <a:gd name="connsiteY7" fmla="*/ 267053 h 2543358"/>
              <a:gd name="connsiteX8" fmla="*/ 267053 w 2559434"/>
              <a:gd name="connsiteY8" fmla="*/ 0 h 2543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59434" h="2543358">
                <a:moveTo>
                  <a:pt x="2292381" y="2543358"/>
                </a:moveTo>
                <a:lnTo>
                  <a:pt x="267053" y="2543358"/>
                </a:lnTo>
                <a:cubicBezTo>
                  <a:pt x="119564" y="2543358"/>
                  <a:pt x="0" y="2423794"/>
                  <a:pt x="0" y="2276305"/>
                </a:cubicBezTo>
                <a:lnTo>
                  <a:pt x="0" y="0"/>
                </a:lnTo>
                <a:lnTo>
                  <a:pt x="0" y="0"/>
                </a:lnTo>
                <a:lnTo>
                  <a:pt x="2559434" y="0"/>
                </a:lnTo>
                <a:lnTo>
                  <a:pt x="2559434" y="0"/>
                </a:lnTo>
                <a:lnTo>
                  <a:pt x="2559434" y="2276305"/>
                </a:lnTo>
                <a:cubicBezTo>
                  <a:pt x="2559434" y="2423794"/>
                  <a:pt x="2439870" y="2543358"/>
                  <a:pt x="2292381" y="2543358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69377" tIns="391160" rIns="469376" bIns="469377" numCol="1" spcCol="1270" anchor="t" anchorCtr="0">
            <a:noAutofit/>
          </a:bodyPr>
          <a:lstStyle/>
          <a:p>
            <a:pPr algn="ctr" defTabSz="2000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6000" b="1" dirty="0">
                <a:solidFill>
                  <a:schemeClr val="tx1"/>
                </a:solidFill>
              </a:rPr>
              <a:t>水果</a:t>
            </a:r>
          </a:p>
        </p:txBody>
      </p:sp>
      <p:sp>
        <p:nvSpPr>
          <p:cNvPr id="8" name="圓角矩形 7"/>
          <p:cNvSpPr/>
          <p:nvPr/>
        </p:nvSpPr>
        <p:spPr>
          <a:xfrm>
            <a:off x="3328286" y="2122281"/>
            <a:ext cx="2559434" cy="1526015"/>
          </a:xfrm>
          <a:prstGeom prst="roundRect">
            <a:avLst>
              <a:gd name="adj" fmla="val 10000"/>
            </a:avLst>
          </a:prstGeom>
          <a:blipFill rotWithShape="1">
            <a:blip r:embed="rId3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手繪多邊形 8"/>
          <p:cNvSpPr/>
          <p:nvPr/>
        </p:nvSpPr>
        <p:spPr>
          <a:xfrm>
            <a:off x="3328286" y="3925752"/>
            <a:ext cx="2559434" cy="2543359"/>
          </a:xfrm>
          <a:custGeom>
            <a:avLst/>
            <a:gdLst>
              <a:gd name="connsiteX0" fmla="*/ 267053 w 2559434"/>
              <a:gd name="connsiteY0" fmla="*/ 0 h 2543358"/>
              <a:gd name="connsiteX1" fmla="*/ 2292381 w 2559434"/>
              <a:gd name="connsiteY1" fmla="*/ 0 h 2543358"/>
              <a:gd name="connsiteX2" fmla="*/ 2559434 w 2559434"/>
              <a:gd name="connsiteY2" fmla="*/ 267053 h 2543358"/>
              <a:gd name="connsiteX3" fmla="*/ 2559434 w 2559434"/>
              <a:gd name="connsiteY3" fmla="*/ 2543358 h 2543358"/>
              <a:gd name="connsiteX4" fmla="*/ 2559434 w 2559434"/>
              <a:gd name="connsiteY4" fmla="*/ 2543358 h 2543358"/>
              <a:gd name="connsiteX5" fmla="*/ 0 w 2559434"/>
              <a:gd name="connsiteY5" fmla="*/ 2543358 h 2543358"/>
              <a:gd name="connsiteX6" fmla="*/ 0 w 2559434"/>
              <a:gd name="connsiteY6" fmla="*/ 2543358 h 2543358"/>
              <a:gd name="connsiteX7" fmla="*/ 0 w 2559434"/>
              <a:gd name="connsiteY7" fmla="*/ 267053 h 2543358"/>
              <a:gd name="connsiteX8" fmla="*/ 267053 w 2559434"/>
              <a:gd name="connsiteY8" fmla="*/ 0 h 2543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59434" h="2543358">
                <a:moveTo>
                  <a:pt x="2292381" y="2543358"/>
                </a:moveTo>
                <a:lnTo>
                  <a:pt x="267053" y="2543358"/>
                </a:lnTo>
                <a:cubicBezTo>
                  <a:pt x="119564" y="2543358"/>
                  <a:pt x="0" y="2423794"/>
                  <a:pt x="0" y="2276305"/>
                </a:cubicBezTo>
                <a:lnTo>
                  <a:pt x="0" y="0"/>
                </a:lnTo>
                <a:lnTo>
                  <a:pt x="0" y="0"/>
                </a:lnTo>
                <a:lnTo>
                  <a:pt x="2559434" y="0"/>
                </a:lnTo>
                <a:lnTo>
                  <a:pt x="2559434" y="0"/>
                </a:lnTo>
                <a:lnTo>
                  <a:pt x="2559434" y="2276305"/>
                </a:lnTo>
                <a:cubicBezTo>
                  <a:pt x="2559434" y="2423794"/>
                  <a:pt x="2439870" y="2543358"/>
                  <a:pt x="2292381" y="2543358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69377" tIns="391161" rIns="469377" bIns="469377" numCol="1" spcCol="1270" anchor="t" anchorCtr="0">
            <a:noAutofit/>
          </a:bodyPr>
          <a:lstStyle/>
          <a:p>
            <a:pPr lvl="0" algn="ctr" defTabSz="2000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6000" b="1" dirty="0">
                <a:solidFill>
                  <a:schemeClr val="tx1"/>
                </a:solidFill>
              </a:rPr>
              <a:t>蔬菜</a:t>
            </a:r>
          </a:p>
        </p:txBody>
      </p:sp>
      <p:sp>
        <p:nvSpPr>
          <p:cNvPr id="10" name="圓角矩形 9"/>
          <p:cNvSpPr/>
          <p:nvPr/>
        </p:nvSpPr>
        <p:spPr>
          <a:xfrm>
            <a:off x="6143664" y="2122281"/>
            <a:ext cx="2559434" cy="1526015"/>
          </a:xfrm>
          <a:prstGeom prst="roundRect">
            <a:avLst>
              <a:gd name="adj" fmla="val 10000"/>
            </a:avLst>
          </a:prstGeom>
          <a:blipFill rotWithShape="1">
            <a:blip r:embed="rId4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手繪多邊形 10"/>
          <p:cNvSpPr/>
          <p:nvPr/>
        </p:nvSpPr>
        <p:spPr>
          <a:xfrm>
            <a:off x="6143664" y="3925753"/>
            <a:ext cx="2559434" cy="2543358"/>
          </a:xfrm>
          <a:custGeom>
            <a:avLst/>
            <a:gdLst>
              <a:gd name="connsiteX0" fmla="*/ 267053 w 2559434"/>
              <a:gd name="connsiteY0" fmla="*/ 0 h 2543358"/>
              <a:gd name="connsiteX1" fmla="*/ 2292381 w 2559434"/>
              <a:gd name="connsiteY1" fmla="*/ 0 h 2543358"/>
              <a:gd name="connsiteX2" fmla="*/ 2559434 w 2559434"/>
              <a:gd name="connsiteY2" fmla="*/ 267053 h 2543358"/>
              <a:gd name="connsiteX3" fmla="*/ 2559434 w 2559434"/>
              <a:gd name="connsiteY3" fmla="*/ 2543358 h 2543358"/>
              <a:gd name="connsiteX4" fmla="*/ 2559434 w 2559434"/>
              <a:gd name="connsiteY4" fmla="*/ 2543358 h 2543358"/>
              <a:gd name="connsiteX5" fmla="*/ 0 w 2559434"/>
              <a:gd name="connsiteY5" fmla="*/ 2543358 h 2543358"/>
              <a:gd name="connsiteX6" fmla="*/ 0 w 2559434"/>
              <a:gd name="connsiteY6" fmla="*/ 2543358 h 2543358"/>
              <a:gd name="connsiteX7" fmla="*/ 0 w 2559434"/>
              <a:gd name="connsiteY7" fmla="*/ 267053 h 2543358"/>
              <a:gd name="connsiteX8" fmla="*/ 267053 w 2559434"/>
              <a:gd name="connsiteY8" fmla="*/ 0 h 2543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59434" h="2543358">
                <a:moveTo>
                  <a:pt x="2292381" y="2543358"/>
                </a:moveTo>
                <a:lnTo>
                  <a:pt x="267053" y="2543358"/>
                </a:lnTo>
                <a:cubicBezTo>
                  <a:pt x="119564" y="2543358"/>
                  <a:pt x="0" y="2423794"/>
                  <a:pt x="0" y="2276305"/>
                </a:cubicBezTo>
                <a:lnTo>
                  <a:pt x="0" y="0"/>
                </a:lnTo>
                <a:lnTo>
                  <a:pt x="0" y="0"/>
                </a:lnTo>
                <a:lnTo>
                  <a:pt x="2559434" y="0"/>
                </a:lnTo>
                <a:lnTo>
                  <a:pt x="2559434" y="0"/>
                </a:lnTo>
                <a:lnTo>
                  <a:pt x="2559434" y="2276305"/>
                </a:lnTo>
                <a:cubicBezTo>
                  <a:pt x="2559434" y="2423794"/>
                  <a:pt x="2439870" y="2543358"/>
                  <a:pt x="2292381" y="2543358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69377" tIns="391160" rIns="469377" bIns="469377" numCol="1" spcCol="1270" anchor="t" anchorCtr="0">
            <a:noAutofit/>
          </a:bodyPr>
          <a:lstStyle/>
          <a:p>
            <a:pPr lvl="0" algn="ctr" defTabSz="2000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6000" b="1" dirty="0">
                <a:solidFill>
                  <a:schemeClr val="tx1"/>
                </a:solidFill>
              </a:rPr>
              <a:t>庭園造景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143082"/>
            <a:ext cx="4071937" cy="305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7994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9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426368" y="476672"/>
            <a:ext cx="8147248" cy="714408"/>
          </a:xfrm>
        </p:spPr>
        <p:txBody>
          <a:bodyPr>
            <a:noAutofit/>
          </a:bodyPr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     職</a:t>
            </a:r>
            <a:r>
              <a:rPr lang="zh-TW" altLang="en-US" dirty="0">
                <a:solidFill>
                  <a:srgbClr val="FF0000"/>
                </a:solidFill>
              </a:rPr>
              <a:t>場的規定</a:t>
            </a:r>
          </a:p>
        </p:txBody>
      </p:sp>
      <p:sp>
        <p:nvSpPr>
          <p:cNvPr id="5" name="手繪多邊形 4"/>
          <p:cNvSpPr/>
          <p:nvPr/>
        </p:nvSpPr>
        <p:spPr>
          <a:xfrm>
            <a:off x="1303543" y="1301461"/>
            <a:ext cx="7420424" cy="2318882"/>
          </a:xfrm>
          <a:custGeom>
            <a:avLst/>
            <a:gdLst>
              <a:gd name="connsiteX0" fmla="*/ 0 w 7420424"/>
              <a:gd name="connsiteY0" fmla="*/ 0 h 2318882"/>
              <a:gd name="connsiteX1" fmla="*/ 7420424 w 7420424"/>
              <a:gd name="connsiteY1" fmla="*/ 0 h 2318882"/>
              <a:gd name="connsiteX2" fmla="*/ 7420424 w 7420424"/>
              <a:gd name="connsiteY2" fmla="*/ 2318882 h 2318882"/>
              <a:gd name="connsiteX3" fmla="*/ 0 w 7420424"/>
              <a:gd name="connsiteY3" fmla="*/ 2318882 h 2318882"/>
              <a:gd name="connsiteX4" fmla="*/ 0 w 7420424"/>
              <a:gd name="connsiteY4" fmla="*/ 0 h 231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20424" h="2318882">
                <a:moveTo>
                  <a:pt x="0" y="0"/>
                </a:moveTo>
                <a:lnTo>
                  <a:pt x="7420424" y="0"/>
                </a:lnTo>
                <a:lnTo>
                  <a:pt x="7420424" y="2318882"/>
                </a:lnTo>
                <a:lnTo>
                  <a:pt x="0" y="231888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570656" tIns="247650" rIns="247650" bIns="247650" numCol="1" spcCol="1270" anchor="ctr" anchorCtr="0">
            <a:noAutofit/>
          </a:bodyPr>
          <a:lstStyle/>
          <a:p>
            <a:pPr lvl="0" algn="l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6500" kern="1200" dirty="0" smtClean="0"/>
              <a:t>    時間</a:t>
            </a:r>
            <a:endParaRPr lang="zh-TW" altLang="en-US" sz="6500" kern="1200" dirty="0"/>
          </a:p>
        </p:txBody>
      </p:sp>
      <p:sp>
        <p:nvSpPr>
          <p:cNvPr id="6" name="矩形 5"/>
          <p:cNvSpPr/>
          <p:nvPr/>
        </p:nvSpPr>
        <p:spPr>
          <a:xfrm>
            <a:off x="420032" y="966512"/>
            <a:ext cx="2771871" cy="2434826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手繪多邊形 6"/>
          <p:cNvSpPr/>
          <p:nvPr/>
        </p:nvSpPr>
        <p:spPr>
          <a:xfrm>
            <a:off x="1254514" y="4220677"/>
            <a:ext cx="7420424" cy="2318882"/>
          </a:xfrm>
          <a:custGeom>
            <a:avLst/>
            <a:gdLst>
              <a:gd name="connsiteX0" fmla="*/ 0 w 7420424"/>
              <a:gd name="connsiteY0" fmla="*/ 0 h 2318882"/>
              <a:gd name="connsiteX1" fmla="*/ 7420424 w 7420424"/>
              <a:gd name="connsiteY1" fmla="*/ 0 h 2318882"/>
              <a:gd name="connsiteX2" fmla="*/ 7420424 w 7420424"/>
              <a:gd name="connsiteY2" fmla="*/ 2318882 h 2318882"/>
              <a:gd name="connsiteX3" fmla="*/ 0 w 7420424"/>
              <a:gd name="connsiteY3" fmla="*/ 2318882 h 2318882"/>
              <a:gd name="connsiteX4" fmla="*/ 0 w 7420424"/>
              <a:gd name="connsiteY4" fmla="*/ 0 h 231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20424" h="2318882">
                <a:moveTo>
                  <a:pt x="0" y="0"/>
                </a:moveTo>
                <a:lnTo>
                  <a:pt x="7420424" y="0"/>
                </a:lnTo>
                <a:lnTo>
                  <a:pt x="7420424" y="2318882"/>
                </a:lnTo>
                <a:lnTo>
                  <a:pt x="0" y="231888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570656" tIns="247650" rIns="247650" bIns="247650" numCol="1" spcCol="1270" anchor="ctr" anchorCtr="0">
            <a:noAutofit/>
          </a:bodyPr>
          <a:lstStyle/>
          <a:p>
            <a:pPr lvl="0" algn="l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6500" b="1" kern="1200" dirty="0" smtClean="0"/>
              <a:t>     服裝</a:t>
            </a:r>
            <a:endParaRPr lang="zh-TW" altLang="en-US" sz="6500" b="1" kern="1200" dirty="0"/>
          </a:p>
        </p:txBody>
      </p:sp>
      <p:sp>
        <p:nvSpPr>
          <p:cNvPr id="8" name="矩形 7"/>
          <p:cNvSpPr/>
          <p:nvPr/>
        </p:nvSpPr>
        <p:spPr>
          <a:xfrm>
            <a:off x="469061" y="3885727"/>
            <a:ext cx="2575754" cy="2434826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4762500"/>
            <a:ext cx="209550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3445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7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波形">
  <a:themeElements>
    <a:clrScheme name="波形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波形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波形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163</TotalTime>
  <Words>103</Words>
  <Application>Microsoft Office PowerPoint</Application>
  <PresentationFormat>如螢幕大小 (4:3)</PresentationFormat>
  <Paragraphs>38</Paragraphs>
  <Slides>11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11</vt:i4>
      </vt:variant>
    </vt:vector>
  </HeadingPairs>
  <TitlesOfParts>
    <vt:vector size="12" baseType="lpstr">
      <vt:lpstr>波形</vt:lpstr>
      <vt:lpstr>猜猜他是誰？</vt:lpstr>
      <vt:lpstr>工作態度與認知</vt:lpstr>
      <vt:lpstr>認識職場地點</vt:lpstr>
      <vt:lpstr>認識組織架構</vt:lpstr>
      <vt:lpstr>認識工作的主要內容</vt:lpstr>
      <vt:lpstr>清潔主要內容</vt:lpstr>
      <vt:lpstr>餐飲主要內容</vt:lpstr>
      <vt:lpstr>園藝主要內容</vt:lpstr>
      <vt:lpstr>     職場的規定</vt:lpstr>
      <vt:lpstr>      職場的規定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工作態度與認知</dc:title>
  <dc:creator>user</dc:creator>
  <cp:lastModifiedBy>user</cp:lastModifiedBy>
  <cp:revision>23</cp:revision>
  <dcterms:created xsi:type="dcterms:W3CDTF">2016-09-04T03:14:39Z</dcterms:created>
  <dcterms:modified xsi:type="dcterms:W3CDTF">2016-09-12T01:52:22Z</dcterms:modified>
</cp:coreProperties>
</file>