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2" r:id="rId20"/>
    <p:sldId id="268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2016/9/4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1044624" y="-603448"/>
            <a:ext cx="7772400" cy="178010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工作態度與認知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7664" y="2492896"/>
            <a:ext cx="6400800" cy="1473200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solidFill>
                  <a:schemeClr val="tx2">
                    <a:lumMod val="75000"/>
                  </a:schemeClr>
                </a:solidFill>
              </a:rPr>
              <a:t>實習制度</a:t>
            </a:r>
            <a:endParaRPr lang="zh-TW" altLang="en-US" sz="8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-180528" y="5589240"/>
            <a:ext cx="4680520" cy="736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 smtClean="0">
                <a:solidFill>
                  <a:schemeClr val="tx2">
                    <a:lumMod val="75000"/>
                  </a:schemeClr>
                </a:solidFill>
              </a:rPr>
              <a:t>林錦泉</a:t>
            </a:r>
            <a:r>
              <a:rPr lang="en-US" altLang="zh-TW" sz="3600" dirty="0" smtClean="0">
                <a:solidFill>
                  <a:schemeClr val="tx2">
                    <a:lumMod val="75000"/>
                  </a:schemeClr>
                </a:solidFill>
              </a:rPr>
              <a:t>105.9.4</a:t>
            </a:r>
            <a:r>
              <a:rPr lang="zh-TW" altLang="en-US" sz="3600" dirty="0" smtClean="0">
                <a:solidFill>
                  <a:schemeClr val="tx2">
                    <a:lumMod val="75000"/>
                  </a:schemeClr>
                </a:solidFill>
              </a:rPr>
              <a:t>製</a:t>
            </a:r>
            <a:endParaRPr lang="zh-TW" alt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6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</a:rPr>
              <a:t>安全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640960" cy="472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87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7.</a:t>
            </a:r>
            <a:r>
              <a:rPr lang="zh-TW" altLang="en-US" dirty="0">
                <a:solidFill>
                  <a:srgbClr val="FF0000"/>
                </a:solidFill>
              </a:rPr>
              <a:t>不可抽菸喝酒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84700"/>
            <a:ext cx="8136904" cy="47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17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8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48872" cy="47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9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64896" cy="47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8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61912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56" y="1451722"/>
            <a:ext cx="7848872" cy="520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15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91250" cy="4899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191250" cy="503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18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480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禁止危險行為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804258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26368" y="476672"/>
            <a:ext cx="8147248" cy="714408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你已經開始實習了嗎？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496944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8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979712" y="263691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9600" dirty="0"/>
              <a:t>複習</a:t>
            </a:r>
            <a:r>
              <a:rPr lang="zh-TW" altLang="en-US" sz="9600" dirty="0" smtClean="0"/>
              <a:t>一下</a:t>
            </a:r>
            <a:endParaRPr lang="zh-TW" altLang="en-US" sz="9600" dirty="0"/>
          </a:p>
        </p:txBody>
      </p:sp>
    </p:spTree>
    <p:extLst>
      <p:ext uri="{BB962C8B-B14F-4D97-AF65-F5344CB8AC3E}">
        <p14:creationId xmlns:p14="http://schemas.microsoft.com/office/powerpoint/2010/main" val="81990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9.</a:t>
            </a:r>
            <a:r>
              <a:rPr lang="zh-TW" altLang="en-US" dirty="0">
                <a:solidFill>
                  <a:srgbClr val="FF0000"/>
                </a:solidFill>
              </a:rPr>
              <a:t>不可嬉鬧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7557864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9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10.</a:t>
            </a:r>
            <a:r>
              <a:rPr lang="zh-TW" altLang="en-US" dirty="0" smtClean="0">
                <a:solidFill>
                  <a:srgbClr val="FF0000"/>
                </a:solidFill>
              </a:rPr>
              <a:t>不大聲說話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64023"/>
            <a:ext cx="8424936" cy="469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11.</a:t>
            </a:r>
            <a:r>
              <a:rPr lang="zh-TW" altLang="en-US" dirty="0" smtClean="0">
                <a:solidFill>
                  <a:srgbClr val="FF0000"/>
                </a:solidFill>
              </a:rPr>
              <a:t>有禮貌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68059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5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12.</a:t>
            </a:r>
            <a:r>
              <a:rPr lang="zh-TW" altLang="en-US" dirty="0">
                <a:solidFill>
                  <a:srgbClr val="FF0000"/>
                </a:solidFill>
              </a:rPr>
              <a:t>不吵架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06489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12.</a:t>
            </a:r>
            <a:r>
              <a:rPr lang="zh-TW" altLang="en-US" dirty="0">
                <a:solidFill>
                  <a:srgbClr val="FF0000"/>
                </a:solidFill>
              </a:rPr>
              <a:t>遇到</a:t>
            </a:r>
            <a:r>
              <a:rPr lang="zh-TW" altLang="en-US" dirty="0" smtClean="0">
                <a:solidFill>
                  <a:srgbClr val="FF0000"/>
                </a:solidFill>
              </a:rPr>
              <a:t>問題要問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2008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1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2348880"/>
            <a:ext cx="8229600" cy="2332848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還有其他問題嗎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1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有沒有很多疑問</a:t>
            </a:r>
            <a:r>
              <a:rPr lang="en-US" altLang="zh-TW" dirty="0" smtClean="0">
                <a:solidFill>
                  <a:srgbClr val="FF0000"/>
                </a:solidFill>
              </a:rPr>
              <a:t>?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16824" cy="445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273086" y="2132856"/>
            <a:ext cx="14670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+mn-ea"/>
              </a:rPr>
              <a:t>時間</a:t>
            </a:r>
            <a:r>
              <a:rPr lang="en-US" altLang="zh-TW" sz="4000" dirty="0" smtClean="0"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7033726" y="2336686"/>
            <a:ext cx="14670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+mn-ea"/>
              </a:rPr>
              <a:t>地點</a:t>
            </a:r>
            <a:r>
              <a:rPr lang="en-US" altLang="zh-TW" sz="4000" dirty="0" smtClean="0"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3568" y="5229200"/>
            <a:ext cx="14670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+mn-ea"/>
              </a:rPr>
              <a:t>制服</a:t>
            </a:r>
            <a:r>
              <a:rPr lang="en-US" altLang="zh-TW" sz="4000" dirty="0" smtClean="0"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009118" y="5451321"/>
            <a:ext cx="1467068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sz="4000" dirty="0" smtClean="0">
                <a:latin typeface="+mn-ea"/>
              </a:rPr>
              <a:t>交通</a:t>
            </a:r>
            <a:r>
              <a:rPr lang="en-US" altLang="zh-TW" sz="4000" dirty="0" smtClean="0">
                <a:latin typeface="+mn-ea"/>
              </a:rPr>
              <a:t>?</a:t>
            </a:r>
            <a:endParaRPr lang="zh-TW" altLang="en-US" sz="4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757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職場實習規定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396" y="2674938"/>
            <a:ext cx="5485146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7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</a:rPr>
              <a:t>服裝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816424" cy="509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240360" cy="4872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68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2.</a:t>
            </a:r>
            <a:r>
              <a:rPr lang="zh-TW" altLang="en-US" dirty="0" smtClean="0">
                <a:solidFill>
                  <a:srgbClr val="FF0000"/>
                </a:solidFill>
              </a:rPr>
              <a:t>守時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704856" cy="512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6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3.</a:t>
            </a:r>
            <a:r>
              <a:rPr lang="zh-TW" altLang="en-US" dirty="0" smtClean="0">
                <a:solidFill>
                  <a:srgbClr val="FF0000"/>
                </a:solidFill>
              </a:rPr>
              <a:t>不隨意離開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612669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4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4</a:t>
            </a:r>
            <a:r>
              <a:rPr lang="en-US" altLang="zh-TW" dirty="0" smtClean="0">
                <a:solidFill>
                  <a:srgbClr val="FF0000"/>
                </a:solidFill>
              </a:rPr>
              <a:t>.</a:t>
            </a:r>
            <a:r>
              <a:rPr lang="zh-TW" altLang="en-US" dirty="0" smtClean="0">
                <a:solidFill>
                  <a:srgbClr val="FF0000"/>
                </a:solidFill>
              </a:rPr>
              <a:t>遵守規定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6980237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99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07706" y="260648"/>
            <a:ext cx="8229600" cy="1252728"/>
          </a:xfrm>
        </p:spPr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5.</a:t>
            </a:r>
            <a:r>
              <a:rPr lang="zh-TW" altLang="en-US" dirty="0">
                <a:solidFill>
                  <a:srgbClr val="FF0000"/>
                </a:solidFill>
              </a:rPr>
              <a:t>專心工作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17" b="25604"/>
          <a:stretch/>
        </p:blipFill>
        <p:spPr bwMode="auto">
          <a:xfrm>
            <a:off x="395536" y="2204864"/>
            <a:ext cx="7992889" cy="38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2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51</TotalTime>
  <Words>115</Words>
  <Application>Microsoft Office PowerPoint</Application>
  <PresentationFormat>如螢幕大小 (4:3)</PresentationFormat>
  <Paragraphs>32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波形</vt:lpstr>
      <vt:lpstr>工作態度與認知</vt:lpstr>
      <vt:lpstr>你已經開始實習了嗎？</vt:lpstr>
      <vt:lpstr>有沒有很多疑問?</vt:lpstr>
      <vt:lpstr>職場實習規定</vt:lpstr>
      <vt:lpstr>1.服裝</vt:lpstr>
      <vt:lpstr>2.守時</vt:lpstr>
      <vt:lpstr>3.不隨意離開</vt:lpstr>
      <vt:lpstr>4.遵守規定</vt:lpstr>
      <vt:lpstr>5.專心工作</vt:lpstr>
      <vt:lpstr>6.安全</vt:lpstr>
      <vt:lpstr>7.不可抽菸喝酒</vt:lpstr>
      <vt:lpstr>8.禁止危險行為</vt:lpstr>
      <vt:lpstr>禁止危險行為</vt:lpstr>
      <vt:lpstr>禁止危險行為</vt:lpstr>
      <vt:lpstr>禁止危險行為</vt:lpstr>
      <vt:lpstr>禁止危險行為</vt:lpstr>
      <vt:lpstr>禁止危險行為</vt:lpstr>
      <vt:lpstr>禁止危險行為</vt:lpstr>
      <vt:lpstr>禁止危險行為</vt:lpstr>
      <vt:lpstr>PowerPoint 簡報</vt:lpstr>
      <vt:lpstr>9.不可嬉鬧</vt:lpstr>
      <vt:lpstr>10.不大聲說話</vt:lpstr>
      <vt:lpstr>11.有禮貌</vt:lpstr>
      <vt:lpstr>12.不吵架</vt:lpstr>
      <vt:lpstr>12.遇到問題要問</vt:lpstr>
      <vt:lpstr>還有其他問題嗎?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工作態度與認知</dc:title>
  <dc:creator>user</dc:creator>
  <cp:lastModifiedBy>user</cp:lastModifiedBy>
  <cp:revision>6</cp:revision>
  <dcterms:created xsi:type="dcterms:W3CDTF">2016-09-04T03:14:39Z</dcterms:created>
  <dcterms:modified xsi:type="dcterms:W3CDTF">2016-09-04T04:16:07Z</dcterms:modified>
</cp:coreProperties>
</file>