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0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9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00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5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6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8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9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2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90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8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4683-0BCD-4AC0-9724-5BB1BF511ADC}" type="datetimeFigureOut">
              <a:rPr lang="zh-TW" altLang="en-US" smtClean="0"/>
              <a:t>2021/7/2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D63D-B783-43AC-8DA4-2234801154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塗鴉手作社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帆布水壺袋彩繪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製草圖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彩繪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繪製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系列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草圖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彩繪方式 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82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1" y="1628800"/>
            <a:ext cx="3600400" cy="364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0808"/>
            <a:ext cx="3384375" cy="352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57517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（七）</a:t>
            </a:r>
          </a:p>
        </p:txBody>
      </p:sp>
      <p:sp>
        <p:nvSpPr>
          <p:cNvPr id="6" name="矩形 5"/>
          <p:cNvSpPr/>
          <p:nvPr/>
        </p:nvSpPr>
        <p:spPr>
          <a:xfrm>
            <a:off x="1428842" y="5445224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正   面</a:t>
            </a:r>
          </a:p>
        </p:txBody>
      </p:sp>
      <p:sp>
        <p:nvSpPr>
          <p:cNvPr id="7" name="矩形 6"/>
          <p:cNvSpPr/>
          <p:nvPr/>
        </p:nvSpPr>
        <p:spPr>
          <a:xfrm>
            <a:off x="5292080" y="545494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背   面</a:t>
            </a:r>
          </a:p>
        </p:txBody>
      </p:sp>
    </p:spTree>
    <p:extLst>
      <p:ext uri="{BB962C8B-B14F-4D97-AF65-F5344CB8AC3E}">
        <p14:creationId xmlns:p14="http://schemas.microsoft.com/office/powerpoint/2010/main" val="868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以上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各種圖案可由自己決定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在一件作品中視覺形式上不同的造形、色彩、質感、甚或光線等要素所引起的不同重量感覺，如果能保持不偏不倚的安定狀態時，即可產生平衡的美感。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整件作品組合所做的安排，都是自己感性謹慎的抉擇，而這些抉擇均為藝術創作。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63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20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繪製系列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草圖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）選擇喜歡的圖案（電腦）找出後列印，再把圖案剪下來。如圖（一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）花放在袋子，用鉛筆（或素描筆）繪出圖形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圖（二）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2996952"/>
            <a:ext cx="311346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06" y="2996952"/>
            <a:ext cx="35903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1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60648"/>
            <a:ext cx="837361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）電腦找出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後列印，再把圖案剪下來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圖（一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繪圖案的同學，可在袋子直接繪圖上去即可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圖（二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64748"/>
            <a:ext cx="33918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0"/>
            <a:ext cx="3384376" cy="29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58218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彩繪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如下圖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圖案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身體先用淡藍色塗上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15816" y="610583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</a:p>
        </p:txBody>
      </p:sp>
    </p:spTree>
    <p:extLst>
      <p:ext uri="{BB962C8B-B14F-4D97-AF65-F5344CB8AC3E}">
        <p14:creationId xmlns:p14="http://schemas.microsoft.com/office/powerpoint/2010/main" val="11484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顏料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塗上顏色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舌頭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（紅色），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身體上黑色部份先塗，之後再身體上白色部份。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1256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9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同學們注意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帆布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塗上顏色，一定等乾後旁邊才可以再塗顏色，若沒有乾塗上其他顏色時，會造成兩個顏色的混合一起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袋子圖案塗顏色外，也可以把整個袋子塗上你喜歡的顏色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下面（圖四、圖五、圖六、圖七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帆布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水壺袋彩繪完成。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9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64" y="1361924"/>
            <a:ext cx="3772907" cy="380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1925"/>
            <a:ext cx="3672408" cy="380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332656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（四）</a:t>
            </a:r>
          </a:p>
        </p:txBody>
      </p:sp>
    </p:spTree>
    <p:extLst>
      <p:ext uri="{BB962C8B-B14F-4D97-AF65-F5344CB8AC3E}">
        <p14:creationId xmlns:p14="http://schemas.microsoft.com/office/powerpoint/2010/main" val="405743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563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40466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（五）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6724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0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0" y="1628800"/>
            <a:ext cx="36868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6724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6021288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   面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7928" y="6021288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   面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540" y="54432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（六）</a:t>
            </a:r>
          </a:p>
        </p:txBody>
      </p:sp>
    </p:spTree>
    <p:extLst>
      <p:ext uri="{BB962C8B-B14F-4D97-AF65-F5344CB8AC3E}">
        <p14:creationId xmlns:p14="http://schemas.microsoft.com/office/powerpoint/2010/main" val="86144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352</Words>
  <Application>Microsoft Office PowerPoint</Application>
  <PresentationFormat>如螢幕大小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社團:塗鴉手作社         帆布水壺袋彩繪 </vt:lpstr>
      <vt:lpstr>(一)繪製系列草圖:</vt:lpstr>
      <vt:lpstr>PowerPoint 簡報</vt:lpstr>
      <vt:lpstr>(二)彩繪方式 (如下圖) :     (1)圖案(海豚)身體先用淡藍色塗上</vt:lpstr>
      <vt:lpstr>(2)顏料乾後:  塗上顏色=舌頭（紅色），眼睛(白色) ，身體上黑色部份先塗，之後再身體上白色部份。    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社團:塗鴉手作社         帆布水壺袋彩繪 </dc:title>
  <dc:creator>USER</dc:creator>
  <cp:lastModifiedBy>USER</cp:lastModifiedBy>
  <cp:revision>19</cp:revision>
  <dcterms:created xsi:type="dcterms:W3CDTF">2021-06-29T05:40:10Z</dcterms:created>
  <dcterms:modified xsi:type="dcterms:W3CDTF">2021-07-02T07:43:15Z</dcterms:modified>
</cp:coreProperties>
</file>