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2552007c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2552007c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2552007c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2552007c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2552007c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2552007c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2552007c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2552007c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2552007c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2552007c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2552007c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2552007c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1261642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1261642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1261642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1261642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2552007c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2552007c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2552007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2552007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2552007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2552007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2552007c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2552007c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2552007c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2552007c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2552007c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2552007c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C5KdTVB6I3I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www.youtube.com/watch?v=iMn1jCV637w" TargetMode="External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酸與鹼應用於生活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高一自然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67" y="0"/>
            <a:ext cx="88592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72" y="0"/>
            <a:ext cx="87078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75"/>
            <a:ext cx="9144000" cy="513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2" y="0"/>
            <a:ext cx="90383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54" y="0"/>
            <a:ext cx="86680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93" y="0"/>
            <a:ext cx="86138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酸鹼的分辨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波以耳的石蕊試紙能方便簡易地分辨酸鹼，但令瑪麗家的瓦節困惑的是，到底是什麼讓物質呈現酸鹼性的呢?&#10;&#10;訂閱LIS▶https://goo.gl/WCtXjA&#10;支持LIS科學教材研發製作▶http://bit.ly/2R21nOT&#10;-------------------------------------------------------------------------&#10;上一部影片：燃燒東西軍II-氧化的真諦【自然系列II第二集下】。 https://goo.gl/HSgQDR&#10;下一部影片：拉瓦節の酸鹼變色大作戰【自然系列III第三集下】。 https://goo.gl/FZHQJc&#10;-------------------------------------------------------------------------&#10;LIS官網：https://lis.org.tw/&#10;FB粉絲團：https://goo.gl/xrYAtf&#10;贊助我們：https://pse.is/FCFQQ&#10;合作、聯繫：lis@lis.org.tw&#10;-------------------------------------------------------------------------&#10;【特別感謝】&#10;＜乒乓攝影器材出租＞贊助拍攝器材&#10;官網：http://www.pgfilmstudio.com/ &#10;＜Life生活化學＞贊助拍攝實驗器材&#10;官網：http://www.lifechem.tw/&#10;-------------------------------------------------------------------------&#10;主演：嚴天浩、唐啟軒&#10;劇本：姚荏富、唐啟軒&#10;攝影：王芊凌、唐啟軒&#10;導演：林鼎傑&#10;動畫製作：何汶蓓、施亦晴、洪翊翔&#10;剪輯：林鼎傑、王芊凌&#10;字幕：王芊淩&#10;音樂音效：姚荏富&#10;--------------------------------------------------------------------------&#10;【音效名單】&#10;Licensed under Creative Commons: By Attribution 3.0&#10;&quot;Hackbeat&quot;&#10;&quot;Hustle&quot;&#10;&quot;Flighty Theme&quot;&#10;&quot;Barroom Ballet - Silent Film Light&quot;&#10;&quot;Gonna Start (Version 1)&quot;&#10;Kevin MacLeod (incompetech.com)&#10;&quot;Rags 2 Riches Rag&quot;&#10;Audionautix (incompetech.com)&#10;--------------------------------------------------------------------------&#10;【授權說明】&#10;您可以使用這部影片，但必須在使用的媒體說明中加入下列內容：&#10;此為「LIS 科學頻道」創作之「拉瓦節の酸鹼變色大作戰【上】 EP13」&#10;(https://youtu.be/C5KdTVB6I3I)&#10;是根據「Creative Commons Attribution」(https://creativecommons.org/licenses/by-nc-sa/3.0/tw/)&#10;授權使用" id="62" name="Google Shape;62;p14" title="【自然系列-化學 | 酸鹼01】(酸鹼的分辨)拉瓦節の酸鹼變色大作戰【上】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02250"/>
            <a:ext cx="4205774" cy="315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在上一集中拉瓦節的酸鹼之惑終於解開，原來關鍵就是『酸的生成者』Oxygen！酸除了有酸、會腐蝕、石蕊試紙變紅之外，酸竟然還都存在氧元素，而瓦節的基礎化學論也因此變的更加完整！&#10;&#10;訂閱LIS▶https://goo.gl/WCtXjA&#10;支持LIS科學教材研發製作▶http://bit.ly/2R21nOT&#10;-------------------------------------------------------------------------&#10;上一部影片：拉瓦節の酸鹼變色大作戰【自然系列III第三集上】。https://goo.gl/hc35gV&#10;下一部影片：電解大師戴維【自然系列III第四集上】。 https://goo.gl/kXvxid&#10;-------------------------------------------------------------------------&#10;LIS官網：https://lis.org.tw/&#10;FB粉絲團：https://goo.gl/xrYAtf&#10;贊助我們：https://pse.is/FCFQQ&#10;合作、聯繫：lis@lis.org.tw&#10;-------------------------------------------------------------------------&#10;【特別感謝】&#10;＜乒乓攝影器材出租＞贊助拍攝器材&#10;官網：http://www.pgfilmstudio.com/ &#10;＜Life生活化學＞贊助拍攝實驗器材&#10;官網：http://www.lifechem.tw/&#10;-------------------------------------------------------------------------&#10;主演：嚴天浩、唐啟軒&#10;劇本：姚荏富、唐啟軒&#10;攝影：王芊凌、唐啟軒&#10;導演：林鼎傑&#10;動畫製作：何汶蓓、施亦晴、洪翊翔&#10;剪輯：林鼎傑、王芊凌&#10;字幕：王芊淩&#10;音樂音效：姚荏富&#10;--------------------------------------------------------------------------&#10;【音效名單】&#10;Licensed under Creative Commons: By Attribution 3.0&#10;&quot;Hackbeat&quot;&#10;&quot;Hustle&quot;&#10;&quot;Flighty Theme&quot;&#10;&quot;Barroom Ballet - Silent Film Light&quot;&#10;&quot;Gonna Start (Version 1)&quot;&#10;Kevin MacLeod (incompetech.com)&#10;&quot;Rags 2 Riches Rag&quot;&#10;Audionautix (incompetech.com)&#10;--------------------------------------------------------------------------&#10;【授權說明】&#10;您可以使用這部影片，但必須在使用的媒體說明中加入下列內容：&#10;此為「LIS 科學頻道」創作之「拉瓦節の酸鹼變色大作戰【下】 EP13」&#10;(https://youtu.be/iMn1jCV637w)&#10;是根據「Creative Commons Attribution」(https://creativecommons.org/licenses/by-nc-sa/3.0/tw/)&#10;授權使用" id="63" name="Google Shape;63;p14" title="【自然系列-化學 | 酸鹼01】(酸鹼的分辨)拉瓦節の酸鹼變色大作戰【下】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5325" y="1202250"/>
            <a:ext cx="4016975" cy="31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酸與鹼應用於生活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25" y="1152463"/>
            <a:ext cx="8467725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72" y="0"/>
            <a:ext cx="81634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80" y="0"/>
            <a:ext cx="88072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86" y="0"/>
            <a:ext cx="865122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80" y="0"/>
            <a:ext cx="86500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6980"/>
            <a:ext cx="9143999" cy="3729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7" y="0"/>
            <a:ext cx="88997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