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8" r:id="rId6"/>
    <p:sldId id="273" r:id="rId7"/>
    <p:sldId id="274" r:id="rId8"/>
    <p:sldId id="259" r:id="rId9"/>
    <p:sldId id="260" r:id="rId10"/>
    <p:sldId id="261" r:id="rId11"/>
    <p:sldId id="268" r:id="rId12"/>
    <p:sldId id="262" r:id="rId13"/>
    <p:sldId id="263" r:id="rId14"/>
    <p:sldId id="269" r:id="rId15"/>
    <p:sldId id="264" r:id="rId16"/>
    <p:sldId id="265" r:id="rId17"/>
    <p:sldId id="266" r:id="rId18"/>
    <p:sldId id="267" r:id="rId19"/>
    <p:sldId id="270" r:id="rId20"/>
    <p:sldId id="271" r:id="rId21"/>
    <p:sldId id="272" r:id="rId22"/>
    <p:sldId id="278" r:id="rId23"/>
    <p:sldId id="277" r:id="rId24"/>
    <p:sldId id="279" r:id="rId25"/>
    <p:sldId id="280" r:id="rId26"/>
    <p:sldId id="281" r:id="rId27"/>
    <p:sldId id="282" r:id="rId28"/>
    <p:sldId id="284" r:id="rId29"/>
    <p:sldId id="286" r:id="rId30"/>
    <p:sldId id="287" r:id="rId31"/>
    <p:sldId id="283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mode.net/flip/video/4658" TargetMode="External"/><Relationship Id="rId2" Type="http://schemas.openxmlformats.org/officeDocument/2006/relationships/hyperlink" Target="https://www.youtube.com/watch?v=gBIQHJMoZ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gATC6IZoK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mLLnrA" TargetMode="External"/><Relationship Id="rId2" Type="http://schemas.openxmlformats.org/officeDocument/2006/relationships/hyperlink" Target="https://reurl.cc/Enn7R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GH46cQ6H2I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97GSqjTZKQ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1lsygZagn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rcgsstory.noschool" TargetMode="External"/><Relationship Id="rId2" Type="http://schemas.openxmlformats.org/officeDocument/2006/relationships/hyperlink" Target="https://apps.apple.com/app/id1499778917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h7g_PRLjw" TargetMode="External"/><Relationship Id="rId2" Type="http://schemas.openxmlformats.org/officeDocument/2006/relationships/hyperlink" Target="https://docs.google.com/forms/d/e/1FAIpQLSfloqZKnP9u_KWTgs-mQZjr_Quy4OjDPX098m9LN4JIIOxXZA/viewfor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AIx4nOuy0" TargetMode="External"/><Relationship Id="rId2" Type="http://schemas.openxmlformats.org/officeDocument/2006/relationships/hyperlink" Target="https://www.youtube.com/watch?v=-n5IMyv5d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store/apps/details?id=com.rcgsstory.mas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96ceQIvkU" TargetMode="External"/><Relationship Id="rId2" Type="http://schemas.openxmlformats.org/officeDocument/2006/relationships/hyperlink" Target="https://docs.google.com/forms/d/e/1FAIpQLSdC2XzOE4LHtxW_PtSrt4aqupA9VAnDmTN5yGApiweeAAs3Lg/viewfor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7QflCk2q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--9fOkOJM" TargetMode="External"/><Relationship Id="rId2" Type="http://schemas.openxmlformats.org/officeDocument/2006/relationships/hyperlink" Target="https://www.youtube.com/watch?v=DO-R5EfG_N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L-7GGNploo" TargetMode="External"/><Relationship Id="rId4" Type="http://schemas.openxmlformats.org/officeDocument/2006/relationships/hyperlink" Target="https://www.youtube.com/watch?app=desktop&amp;v=u_TrbTwiK6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5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702</a:t>
            </a:r>
            <a:r>
              <a:rPr lang="zh-TW" altLang="en-US" sz="5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班停課不停學</a:t>
            </a:r>
            <a:endParaRPr lang="zh-TW" altLang="en-US" sz="5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在家學習計畫</a:t>
            </a:r>
            <a:endParaRPr lang="en-US" altLang="zh-TW" sz="4400" dirty="0" smtClean="0">
              <a:solidFill>
                <a:schemeClr val="tx1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r>
              <a:rPr lang="en-US" altLang="zh-TW" sz="4400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①②③④⑤⑥⑦</a:t>
            </a:r>
            <a:endParaRPr lang="zh-TW" altLang="en-US" sz="4400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1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頁、第二頁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跟著老師唸課文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，手指頭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要指著課文唸喔！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頁、第二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讀音正確後就可以練習自己唸讀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課文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85184"/>
            <a:ext cx="2924969" cy="13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1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頁、第二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頁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每天唸讀一次給家長聽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5229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9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紙本教材第三頁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完成九宮格語詞的描寫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第三頁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指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著語詞，唸出讀音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3136"/>
            <a:ext cx="4226446" cy="20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紙本教材第四頁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完成生詞書寫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，要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以詞來</a:t>
            </a:r>
            <a:r>
              <a:rPr lang="zh-TW" altLang="en-US" sz="26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書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寫，例如「暑</a:t>
            </a:r>
            <a:r>
              <a:rPr lang="zh-TW" altLang="en-US" sz="26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－暑</a:t>
            </a:r>
            <a:r>
              <a:rPr lang="zh-TW" altLang="en-US" sz="26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－暑</a:t>
            </a:r>
            <a:r>
              <a:rPr lang="zh-TW" altLang="en-US" sz="26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r>
              <a:rPr lang="zh-TW" altLang="en-US" sz="26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，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而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非「暑暑暑－</a:t>
            </a:r>
            <a:r>
              <a:rPr lang="zh-TW" altLang="en-US" sz="2600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假假假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sz="26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第四頁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翻到第</a:t>
            </a:r>
            <a:r>
              <a:rPr lang="zh-TW" altLang="en-US" sz="2600" dirty="0" smtClean="0"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頁，唸讀課文，</a:t>
            </a:r>
            <a:endParaRPr lang="en-US" altLang="zh-TW" sz="26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並在讀到生詞時，</a:t>
            </a:r>
            <a:endParaRPr lang="en-US" altLang="zh-TW" sz="26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將生詞圈起來</a:t>
            </a:r>
            <a:endParaRPr lang="en-US" altLang="zh-TW" sz="26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9262" r="-3483" b="7619"/>
          <a:stretch/>
        </p:blipFill>
        <p:spPr bwMode="auto">
          <a:xfrm>
            <a:off x="5868144" y="4863849"/>
            <a:ext cx="3000375" cy="123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第四頁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每天唸讀一次生詞給家長聽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000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紙本教材第五頁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完成造詞描寫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第五頁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完成後唸讀一次造詞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32575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紙本教材第六頁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完成句子仿寫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第六頁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後唸讀一次句子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第六頁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唸讀並勾選出暑假想做的事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62" y="2492896"/>
            <a:ext cx="2743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紙本教材第七頁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完成暑假注意事項繪圖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第七頁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指著圖片說出事項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第七頁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指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著文字唸出事項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98" y="3789040"/>
            <a:ext cx="34194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語文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第八課－暑</a:t>
            </a:r>
            <a:r>
              <a:rPr lang="zh-TW" altLang="en-US" dirty="0" smtClean="0">
                <a:solidFill>
                  <a:srgbClr val="00B0F0"/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假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安全注意事項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紙本教材第八頁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完成第</a:t>
            </a:r>
            <a:r>
              <a:rPr lang="zh-TW" altLang="en-US" dirty="0" smtClean="0"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部分語詞仿寫！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第八頁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後，唸讀第</a:t>
            </a:r>
            <a:r>
              <a:rPr lang="zh-TW" altLang="en-US" dirty="0" smtClean="0"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部分語詞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第八頁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挑戰第二部分語詞仿寫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19145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21" y="5085184"/>
            <a:ext cx="23907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4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數學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線對稱圖形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觀看影片複習之前上過的課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  <a:hlinkClick r:id="rId2"/>
              </a:rPr>
              <a:t>1.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  <a:hlinkClick r:id="rId2"/>
              </a:rPr>
              <a:t>認識線對稱圖形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  <a:cs typeface="Calibri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  <a:hlinkClick r:id="rId3"/>
              </a:rPr>
              <a:t>2.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  <a:hlinkClick r:id="rId3"/>
              </a:rPr>
              <a:t>線對稱圖形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(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只觀看到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11:00)</a:t>
            </a:r>
          </a:p>
          <a:p>
            <a:pPr marL="0" indent="0">
              <a:buNone/>
            </a:pP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  <a:hlinkClick r:id="rId4"/>
              </a:rPr>
              <a:t>3.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  <a:hlinkClick r:id="rId4"/>
              </a:rPr>
              <a:t>動手做做看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(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先拿出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2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張廢紙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cs typeface="Calibri"/>
              </a:rPr>
              <a:t>)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認識停課與傳染病</a:t>
            </a:r>
            <a:endParaRPr lang="en-US" altLang="zh-TW" sz="4000" dirty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出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「新冠肺炎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唸讀課文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新冠病毒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課文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觀看影片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新冠病毒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-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病毒故事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三級警戒下的生活提醒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 」</a:t>
            </a: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72" y="4149080"/>
            <a:ext cx="2220863" cy="84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892"/>
            <a:ext cx="242925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9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數學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線對稱圖形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拿出作業單第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張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一</a:t>
            </a:r>
            <a:r>
              <a:rPr lang="zh-TW" altLang="en-US" dirty="0"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行</a:t>
            </a:r>
            <a:r>
              <a:rPr lang="zh-TW" altLang="en-US" dirty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一</a:t>
            </a:r>
            <a:r>
              <a:rPr lang="zh-TW" altLang="en-US" dirty="0"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行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以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數格子及上色的方式完成作業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451320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數學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線對稱圖形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觀看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影片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線對稱圖形畫法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④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拿出作業單第二張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以影片中的方式完成作業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0680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我的每日行程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拿出「行程表」紙本作業單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依據當日的行程畫出長短針；寫出時間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(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上、中、下午幾點鐘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)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；書寫行程；完成畫圖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★挑五天書寫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9690"/>
            <a:ext cx="3816424" cy="21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7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我的每日行程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拿出「行程表」紙本作業單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完成後，唸讀本日的行程表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★句型為「</a:t>
            </a:r>
            <a:r>
              <a:rPr lang="zh-TW" altLang="en-US" dirty="0" smtClean="0">
                <a:solidFill>
                  <a:srgbClr val="00B05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主詞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－</a:t>
            </a: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時間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－</a:t>
            </a:r>
            <a:r>
              <a:rPr lang="zh-TW" altLang="en-US" dirty="0" smtClean="0">
                <a:solidFill>
                  <a:srgbClr val="FF000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事件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例如「</a:t>
            </a:r>
            <a:r>
              <a:rPr lang="zh-TW" altLang="en-US" dirty="0" smtClean="0">
                <a:solidFill>
                  <a:srgbClr val="00B05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</a:t>
            </a: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今天早上八點</a:t>
            </a:r>
            <a:r>
              <a:rPr lang="zh-TW" altLang="en-US" dirty="0" smtClean="0">
                <a:solidFill>
                  <a:srgbClr val="FF000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起床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接著「</a:t>
            </a:r>
            <a:r>
              <a:rPr lang="zh-TW" altLang="en-US" dirty="0" smtClean="0">
                <a:solidFill>
                  <a:srgbClr val="00B05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</a:t>
            </a: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今天早上十點</a:t>
            </a:r>
            <a:r>
              <a:rPr lang="zh-TW" altLang="en-US" dirty="0" smtClean="0">
                <a:solidFill>
                  <a:srgbClr val="FF000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寫作業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請不要省略主詞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(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我或名字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)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8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數感練習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拿出「練習卷」紙本作業單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認真練習寫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題目唷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~</a:t>
            </a: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★數量比較 的題目可以先估估看哪一邊比較多，再仔細點數來確認答案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59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自然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愛護動物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配合紙本教材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辨識動物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觀看影片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忍者貓物語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配合紙本教材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完成問題回答作業單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2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社會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認識電器與用電安全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配合紙本教材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指著圖片跟著唸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觀看影片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用電安全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oyagireisyosimo2"/>
              <a:ea typeface="aoyagireisyosimo2"/>
              <a:cs typeface="Calibri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配合紙本教材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完成問題回答作業單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08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職業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清潔任務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擦桌子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請家長「每天每餐」要求孩子餐後擦拭桌面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★詳細步驟參考後頁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★擦拭桌面時抹布一定要摺疊好，切勿揉成</a:t>
            </a:r>
            <a:r>
              <a:rPr lang="zh-TW" altLang="en-US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團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★擰乾時垂直比水平更容易唷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3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職業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清潔任務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擦桌子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步驟</a:t>
            </a:r>
            <a:r>
              <a:rPr lang="zh-TW" altLang="en-US" dirty="0"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endParaRPr lang="en-US" altLang="zh-TW" dirty="0">
              <a:latin typeface="華康標楷W5破音字2" panose="03000500000000000000" pitchFamily="66" charset="-120"/>
              <a:ea typeface="華康標楷W5破音字2" panose="03000500000000000000" pitchFamily="66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62782"/>
            <a:ext cx="5715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職業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清潔任務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擦桌子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步驟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二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7491" r="6180"/>
          <a:stretch/>
        </p:blipFill>
        <p:spPr bwMode="auto">
          <a:xfrm>
            <a:off x="3508513" y="1500603"/>
            <a:ext cx="4902926" cy="53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認識傳染病的預防</a:t>
            </a:r>
            <a:endParaRPr lang="en-US" altLang="zh-TW" sz="4000" dirty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請以手機下載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「我的電子社交故事－什麼是停課」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IOS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蘋果手機  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APP STORE  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點這裡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安卓手機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GOOGLE PLAY 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點這裡</a:t>
            </a:r>
            <a:endParaRPr lang="en-US" altLang="zh-TW" sz="26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開啟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後點選播放，看完後點</a:t>
            </a:r>
            <a:endParaRPr lang="en-US" altLang="zh-TW" sz="26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選下一頁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(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請同學自己點喔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!)</a:t>
            </a: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★由於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為粵語發音，麻煩家</a:t>
            </a:r>
            <a:endParaRPr lang="en-US" altLang="zh-TW" sz="2600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長關掉聲音，唸給同學聽</a:t>
            </a:r>
            <a:endParaRPr lang="zh-TW" altLang="en-US" sz="26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63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職業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清潔任務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擦桌子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步驟三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5040560" cy="482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職業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清潔任務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洗碗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請「每天每餐」要求孩子餐後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洗自己的碗，如果可以幫家人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一起洗那就更棒了！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★請確實將碗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洗淨，如有油汙需要使用洗碗精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★不可以做做樣子隨便洗然後丟給家長再洗一次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！！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44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職業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清潔任務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掃地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+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拖地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停課期間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至少挑三天進行掃地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+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拖地任務，分區進行同方向的打掃，請不要偷懶唷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如有進行打掃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，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紀錄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在數學領域的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行程表作業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單上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職業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工作態度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配合紙本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教材「安全」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唸讀課文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「耐心細心」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課文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配合紙本教材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「勤快負責」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唸讀課文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7023"/>
            <a:ext cx="155777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22" y="1340768"/>
            <a:ext cx="160765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579318" cy="16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科技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家用電器實際操作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電鍋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家裡需要使用電鍋時，練習自己操作電鍋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★外鍋加水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→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放入內鍋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→</a:t>
            </a: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蓋蓋子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→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插插頭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→</a:t>
            </a: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按下開關</a:t>
            </a:r>
            <a:endParaRPr lang="en-US" altLang="zh-TW" dirty="0" smtClean="0">
              <a:solidFill>
                <a:srgbClr val="7030A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★雖是自己練習，但請務必要有大人在場才能進行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★請注意用電安全並小心燙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6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科技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家用電器實際操作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烤吐司機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家裡需要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使用烤吐司機時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，練習自己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操作烤吐司機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★放入吐司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→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插插頭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→</a:t>
            </a:r>
            <a:r>
              <a:rPr lang="zh-TW" altLang="en-US" dirty="0" smtClean="0">
                <a:solidFill>
                  <a:srgbClr val="7030A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選擇刻度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→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按下開關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雖是自己練習，但請務必要有大人在場才能進行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，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注意用電安全並小心燙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2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科技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家用電器實際操作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冰箱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打開冰箱後盡快拿好東西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拿完東西一定要關門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唷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!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2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綜合活動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增進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人際關係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增加主動性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早上起床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主動跟家人說早安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晚上睡前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主動跟家人說晚安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45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綜合活動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增進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人際關係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所有格概念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(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先準備數個不同家人的物品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家長拿起物品，說出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「請問這個ＯＯ是誰的？」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引導孩子完整回答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「這個ＯＯ是ＸＸ的」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★勿簡短回答「ＸＸ的、他的」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4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自我管理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目標達成</a:t>
            </a:r>
            <a:endParaRPr lang="en-US" altLang="zh-TW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拿出「自我管理」紀錄單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有三個目標要在停課期間達成，如果當日有達成，分別在紀錄單上畫笑臉；若沒有達成則畫</a:t>
            </a:r>
            <a:r>
              <a:rPr lang="zh-TW" altLang="en-US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哭臉　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★復學後，老師會依笑臉數量給予獎勵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34201"/>
            <a:ext cx="2790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認識傳染病的預防</a:t>
            </a:r>
            <a:endParaRPr lang="en-US" altLang="zh-TW" sz="4000" dirty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開啟練習題並回答問題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什麼是停課－練習題 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若沒有全對，請重新操作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或觀看影片後再回答一次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★若不便下載，可用影片代替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什麼是停課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43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認識傳染病的預防</a:t>
            </a:r>
            <a:endParaRPr lang="en-US" altLang="zh-TW" sz="4000" dirty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出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「和別人打招呼」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唸讀課文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拿出紙本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教材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「保持距離」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唸讀課文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③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觀看影片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新冠肺炎防疫小叮嚀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巧虎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-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防疫大作戰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 」</a:t>
            </a: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53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認識傳染病的預防</a:t>
            </a:r>
            <a:endParaRPr lang="en-US" altLang="zh-TW" sz="4000" dirty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請以手機下載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「我的電子社交故事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－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為什麼要戴口罩」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IOS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蘋果</a:t>
            </a:r>
            <a:r>
              <a:rPr lang="zh-TW" altLang="en-US" sz="2600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手機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  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APP STORE  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點這裡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安卓手機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GOOGLE PLAY </a:t>
            </a:r>
            <a:r>
              <a:rPr lang="zh-TW" altLang="en-US" sz="2600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點這裡</a:t>
            </a:r>
            <a:endParaRPr lang="en-US" altLang="zh-TW" sz="2600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開啟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後點選播放，看完後點選下一頁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(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請同學自己點喔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!)</a:t>
            </a:r>
          </a:p>
          <a:p>
            <a:pPr marL="0" indent="0">
              <a:buNone/>
            </a:pP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★由於</a:t>
            </a:r>
            <a:r>
              <a:rPr lang="en-US" altLang="zh-TW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sz="26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為粵語發音，麻煩家長關掉聲音，唸給同學聽</a:t>
            </a:r>
            <a:endParaRPr lang="zh-TW" altLang="en-US" sz="26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0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認識傳染病的預防</a:t>
            </a:r>
            <a:endParaRPr lang="en-US" altLang="zh-TW" sz="4000" dirty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開啟練習題並回答問題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為什麼要戴口罩－練習題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若沒有全對，請重新操作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APP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或觀看影片後再回答一次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★若不便下載，可用影片代替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為什麼要戴口罩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  <a:endParaRPr lang="en-US" altLang="zh-TW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0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正確的洗手方式</a:t>
            </a:r>
            <a:endParaRPr lang="en-US" altLang="zh-TW" sz="4000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拿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出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紙本教材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「洗手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-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濕洗手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40~60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秒」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：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唸讀七字訣及其內容後，每次洗手都要依照要領洗至少</a:t>
            </a:r>
            <a:r>
              <a:rPr lang="en-US" altLang="zh-TW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40~60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秒，</a:t>
            </a:r>
            <a:r>
              <a:rPr lang="zh-TW" altLang="en-US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邊洗手</a:t>
            </a:r>
            <a:r>
              <a:rPr lang="zh-TW" altLang="en-US" dirty="0" smtClean="0"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邊講出七字訣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②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觀看影片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巧虎洗手七字訣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</a:t>
            </a:r>
          </a:p>
          <a:p>
            <a:pPr marL="0" indent="0">
              <a:buNone/>
            </a:pP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9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健體</a:t>
            </a:r>
            <a:r>
              <a:rPr lang="en-US" altLang="zh-TW" sz="6000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/</a:t>
            </a:r>
            <a:r>
              <a:rPr lang="zh-TW" altLang="en-US" sz="6000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生活</a:t>
            </a:r>
            <a:endParaRPr lang="zh-TW" altLang="en-US" sz="6000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F0"/>
                </a:solidFill>
                <a:latin typeface="aoyagireisyosimo2"/>
                <a:ea typeface="aoyagireisyosimo2"/>
                <a:cs typeface="Calibri"/>
              </a:rPr>
              <a:t>◎</a:t>
            </a:r>
            <a:r>
              <a:rPr lang="zh-TW" altLang="en-US" sz="4000" dirty="0" smtClean="0">
                <a:solidFill>
                  <a:srgbClr val="00B0F0"/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在家也要運動</a:t>
            </a:r>
            <a:endParaRPr lang="en-US" altLang="zh-TW" sz="4000" dirty="0" smtClean="0">
              <a:solidFill>
                <a:srgbClr val="00B0F0"/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aoyagireisyosimo2"/>
                <a:ea typeface="aoyagireisyosimo2"/>
                <a:cs typeface="Calibri"/>
              </a:rPr>
              <a:t>①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配合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LEVEL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UP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影片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破音字1" panose="03000500000000000000" pitchFamily="66" charset="-120"/>
                <a:ea typeface="華康標楷W5破音字1" panose="03000500000000000000" pitchFamily="66" charset="-120"/>
              </a:rPr>
              <a:t>一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起闖關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從第</a:t>
            </a:r>
            <a:r>
              <a:rPr lang="zh-TW" altLang="en-US" dirty="0" smtClean="0">
                <a:latin typeface="華康標楷W5破音字2" panose="03000500000000000000" pitchFamily="66" charset="-120"/>
                <a:ea typeface="華康標楷W5破音字2" panose="03000500000000000000" pitchFamily="66" charset="-120"/>
              </a:rPr>
              <a:t>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關開始挑戰，若成功挑戰兩次，則隔天改成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挑戰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第二關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以此類推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第</a:t>
            </a:r>
            <a:r>
              <a:rPr lang="zh-TW" altLang="en-US" dirty="0" smtClean="0">
                <a:latin typeface="華康標楷W5破音字2" panose="03000500000000000000" pitchFamily="66" charset="-120"/>
                <a:ea typeface="華康標楷W5破音字2" panose="03000500000000000000" pitchFamily="66" charset="-120"/>
                <a:hlinkClick r:id="rId2"/>
              </a:rPr>
              <a:t>一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2"/>
              </a:rPr>
              <a:t>關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」：成功挑戰兩次升級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3"/>
              </a:rPr>
              <a:t>第二關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」：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成功挑戰兩次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升級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4"/>
              </a:rPr>
              <a:t>第三關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」：</a:t>
            </a:r>
            <a:r>
              <a:rPr lang="zh-TW" altLang="en-US" dirty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成功挑戰兩次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升級</a:t>
            </a:r>
            <a:endParaRPr lang="en-US" altLang="zh-TW" dirty="0" smtClean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「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  <a:hlinkClick r:id="rId5"/>
              </a:rPr>
              <a:t>戰勝病毒</a:t>
            </a:r>
            <a:r>
              <a:rPr lang="zh-TW" altLang="en-US" dirty="0" smtClean="0">
                <a:latin typeface="華康標楷W5注音字" panose="03000500000000000000" pitchFamily="66" charset="-120"/>
                <a:ea typeface="華康標楷W5注音字" panose="03000500000000000000" pitchFamily="66" charset="-120"/>
              </a:rPr>
              <a:t>」：最終關卡</a:t>
            </a:r>
            <a:endParaRPr lang="zh-TW" altLang="en-US" dirty="0">
              <a:latin typeface="華康標楷W5注音字" panose="03000500000000000000" pitchFamily="66" charset="-120"/>
              <a:ea typeface="華康標楷W5注音字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56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1703</Words>
  <Application>Microsoft Office PowerPoint</Application>
  <PresentationFormat>如螢幕大小 (4:3)</PresentationFormat>
  <Paragraphs>270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702班停課不停學</vt:lpstr>
      <vt:lpstr>健體/生活</vt:lpstr>
      <vt:lpstr>健體/生活</vt:lpstr>
      <vt:lpstr>健體/生活</vt:lpstr>
      <vt:lpstr>健體/生活</vt:lpstr>
      <vt:lpstr>健體/生活</vt:lpstr>
      <vt:lpstr>健體/生活</vt:lpstr>
      <vt:lpstr>健體/生活</vt:lpstr>
      <vt:lpstr>健體/生活</vt:lpstr>
      <vt:lpstr>語文</vt:lpstr>
      <vt:lpstr>語文</vt:lpstr>
      <vt:lpstr>語文</vt:lpstr>
      <vt:lpstr>語文</vt:lpstr>
      <vt:lpstr>語文</vt:lpstr>
      <vt:lpstr>語文</vt:lpstr>
      <vt:lpstr>語文</vt:lpstr>
      <vt:lpstr>語文</vt:lpstr>
      <vt:lpstr>語文</vt:lpstr>
      <vt:lpstr>數學</vt:lpstr>
      <vt:lpstr>數學</vt:lpstr>
      <vt:lpstr>數學</vt:lpstr>
      <vt:lpstr>數學</vt:lpstr>
      <vt:lpstr>數學</vt:lpstr>
      <vt:lpstr>數學</vt:lpstr>
      <vt:lpstr>自然</vt:lpstr>
      <vt:lpstr>社會</vt:lpstr>
      <vt:lpstr>職業</vt:lpstr>
      <vt:lpstr>職業</vt:lpstr>
      <vt:lpstr>職業</vt:lpstr>
      <vt:lpstr>職業</vt:lpstr>
      <vt:lpstr>職業</vt:lpstr>
      <vt:lpstr>職業</vt:lpstr>
      <vt:lpstr>職業</vt:lpstr>
      <vt:lpstr>科技</vt:lpstr>
      <vt:lpstr>科技</vt:lpstr>
      <vt:lpstr>科技</vt:lpstr>
      <vt:lpstr>綜合活動</vt:lpstr>
      <vt:lpstr>綜合活動</vt:lpstr>
      <vt:lpstr>自我管理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702班停課不停學</dc:title>
  <dc:creator>spuser</dc:creator>
  <cp:lastModifiedBy>spuser</cp:lastModifiedBy>
  <cp:revision>40</cp:revision>
  <dcterms:created xsi:type="dcterms:W3CDTF">2021-06-02T07:44:53Z</dcterms:created>
  <dcterms:modified xsi:type="dcterms:W3CDTF">2021-06-04T04:57:10Z</dcterms:modified>
</cp:coreProperties>
</file>