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81" r:id="rId6"/>
    <p:sldId id="280" r:id="rId7"/>
    <p:sldId id="259" r:id="rId8"/>
    <p:sldId id="260" r:id="rId9"/>
    <p:sldId id="284" r:id="rId10"/>
    <p:sldId id="286" r:id="rId11"/>
    <p:sldId id="285" r:id="rId12"/>
    <p:sldId id="283" r:id="rId13"/>
    <p:sldId id="287" r:id="rId14"/>
    <p:sldId id="288" r:id="rId15"/>
    <p:sldId id="294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chemeClr val="tx1"/>
                </a:solidFill>
              </a:rPr>
              <a:t>汽車美容</a:t>
            </a:r>
            <a:endParaRPr lang="zh-TW" altLang="en-US" sz="8000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</a:rPr>
              <a:t>製作：林錦泉 老師</a:t>
            </a:r>
            <a:endParaRPr lang="zh-TW" alt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15616" y="54868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sz="6200" dirty="0">
                <a:solidFill>
                  <a:schemeClr val="bg1"/>
                </a:solidFill>
                <a:cs typeface="+mn-cs"/>
              </a:rPr>
              <a:t>腳踏板</a:t>
            </a:r>
            <a:r>
              <a:rPr lang="en-US" altLang="zh-TW" sz="6200" dirty="0">
                <a:solidFill>
                  <a:srgbClr val="4584D3">
                    <a:lumMod val="75000"/>
                  </a:srgbClr>
                </a:solidFill>
                <a:cs typeface="+mn-cs"/>
              </a:rPr>
              <a:t/>
            </a:r>
            <a:br>
              <a:rPr lang="en-US" altLang="zh-TW" sz="6200" dirty="0">
                <a:solidFill>
                  <a:srgbClr val="4584D3">
                    <a:lumMod val="75000"/>
                  </a:srgbClr>
                </a:solidFill>
                <a:cs typeface="+mn-cs"/>
              </a:rPr>
            </a:b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600462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104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476672"/>
            <a:ext cx="8229600" cy="12527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8000" dirty="0">
                <a:solidFill>
                  <a:schemeClr val="bg1"/>
                </a:solidFill>
                <a:latin typeface="標楷體"/>
                <a:cs typeface="+mn-cs"/>
              </a:rPr>
              <a:t>儀表板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642086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5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27584" y="908720"/>
            <a:ext cx="8229600" cy="12527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8000" dirty="0">
                <a:solidFill>
                  <a:schemeClr val="bg1"/>
                </a:solidFill>
                <a:latin typeface="標楷體"/>
                <a:cs typeface="+mn-cs"/>
              </a:rPr>
              <a:t>椅套清洗</a:t>
            </a:r>
            <a:r>
              <a:rPr lang="en-US" altLang="zh-TW" sz="8000" dirty="0">
                <a:solidFill>
                  <a:schemeClr val="bg1"/>
                </a:solidFill>
                <a:latin typeface="標楷體"/>
                <a:cs typeface="+mn-cs"/>
              </a:rPr>
              <a:t/>
            </a:r>
            <a:br>
              <a:rPr lang="en-US" altLang="zh-TW" sz="8000" dirty="0">
                <a:solidFill>
                  <a:schemeClr val="bg1"/>
                </a:solidFill>
                <a:latin typeface="標楷體"/>
                <a:cs typeface="+mn-cs"/>
              </a:rPr>
            </a:br>
            <a:endParaRPr lang="zh-TW" altLang="en-US" sz="8000" dirty="0">
              <a:solidFill>
                <a:schemeClr val="bg1"/>
              </a:solidFill>
              <a:latin typeface="標楷體"/>
              <a:cs typeface="+mn-cs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2527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zh-TW" altLang="en-US" sz="8000" dirty="0">
                <a:solidFill>
                  <a:schemeClr val="bg1"/>
                </a:solidFill>
                <a:latin typeface="標楷體"/>
                <a:cs typeface="+mn-cs"/>
              </a:rPr>
              <a:t>玻璃清潔</a:t>
            </a:r>
            <a:r>
              <a:rPr lang="en-US" altLang="zh-TW" sz="8000" dirty="0">
                <a:solidFill>
                  <a:schemeClr val="bg1"/>
                </a:solidFill>
                <a:latin typeface="標楷體"/>
                <a:cs typeface="+mn-cs"/>
              </a:rPr>
              <a:t/>
            </a:r>
            <a:br>
              <a:rPr lang="en-US" altLang="zh-TW" sz="8000" dirty="0">
                <a:solidFill>
                  <a:schemeClr val="bg1"/>
                </a:solidFill>
                <a:latin typeface="標楷體"/>
                <a:cs typeface="+mn-cs"/>
              </a:rPr>
            </a:br>
            <a:endParaRPr lang="zh-TW" altLang="en-US" sz="8000" dirty="0">
              <a:solidFill>
                <a:schemeClr val="bg1"/>
              </a:solidFill>
              <a:latin typeface="標楷體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16832"/>
            <a:ext cx="566462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4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sz="8000" dirty="0">
                <a:solidFill>
                  <a:schemeClr val="bg1"/>
                </a:solidFill>
                <a:latin typeface="標楷體"/>
                <a:cs typeface="+mn-cs"/>
              </a:rPr>
              <a:t>車廂整理</a:t>
            </a:r>
            <a:r>
              <a:rPr lang="en-US" altLang="zh-TW" sz="8000" dirty="0">
                <a:solidFill>
                  <a:srgbClr val="4584D3">
                    <a:lumMod val="75000"/>
                  </a:srgbClr>
                </a:solidFill>
                <a:latin typeface="標楷體"/>
                <a:cs typeface="+mn-cs"/>
              </a:rPr>
              <a:t/>
            </a:r>
            <a:br>
              <a:rPr lang="en-US" altLang="zh-TW" sz="8000" dirty="0">
                <a:solidFill>
                  <a:srgbClr val="4584D3">
                    <a:lumMod val="75000"/>
                  </a:srgbClr>
                </a:solidFill>
                <a:latin typeface="標楷體"/>
                <a:cs typeface="+mn-cs"/>
              </a:rPr>
            </a:b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66567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07975" y="1916832"/>
            <a:ext cx="7408333" cy="402676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zh-TW" sz="80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sz="8900" dirty="0">
                <a:solidFill>
                  <a:srgbClr val="FF0000"/>
                </a:solidFill>
              </a:rPr>
              <a:t>外</a:t>
            </a:r>
            <a:r>
              <a:rPr lang="zh-TW" altLang="en-US" sz="8900" dirty="0" smtClean="0">
                <a:solidFill>
                  <a:srgbClr val="FF0000"/>
                </a:solidFill>
              </a:rPr>
              <a:t>部</a:t>
            </a:r>
            <a:r>
              <a:rPr lang="zh-TW" altLang="en-US" sz="8900" dirty="0">
                <a:solidFill>
                  <a:srgbClr val="FF0000"/>
                </a:solidFill>
                <a:latin typeface="+mn-ea"/>
              </a:rPr>
              <a:t>清潔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/>
            </a:r>
            <a:b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+mn-ea"/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SEhQUEhQVFRUVFxUXFRcVFRQUFhQVFxQXFhUUFBQYHCggGBolHBcUITEhJSkrLi4uFx8zODMtNygtLisBCgoKDg0OGxAQGywcHyQsLCwsLCwsLCwsLCwsLCwsLCwsLCwsLCwsLCwsLCwsLCwsLCwsLCwsLCwsLCwsLDcsLP/AABEIAKoBKAMBEQACEQEDEQH/xAAbAAACAwEBAQAAAAAAAAAAAAAABAECAwUGB//EADwQAAEDAQYEAwgABAQHAAAAAAEAAhEDBBIhMUFRBWFxkSKB0RMVMlKhscHwFELh8QZigqIjU2Nyc5LC/8QAGgEAAgMBAQAAAAAAAAAAAAAAAAECAwQFBv/EAC8RAAICAQQCAgIBAwQCAwAAAAABAhEDBBIhMRNBBVEiYXEUMoEjQpGhFVKx8PH/2gAMAwEAAhEDEQA/APuKABAAgCJQAXkUKyLyYcFH12jMgdTCK+hbku2YO4gwaz0BP4UljkQeaBX3mz/N2T8UheeIDibNndkeKQvPEn3kzZ3ZHikS80SfeLdndkeKQvNEPeDdndkeKQ/LEPeLdndkvFIPLEPeLdndkeKQeWIe8W7O7I8bDyxI95M2d2T8Mg8sSfeDdndkvHIPLEPeLdndk/FIXmiR7xZs7sjxSH5Yk+8W7O7I8UheaJB4izZ3ZHikHmiQOJs2d2R4pB5oh7zZs7sjwyDzxD3mzZ3ZHhkHniHvJmzuyPFIPPEn3izZ3ZHikHmiT7wbs7sjxSDzRAcQbs7sl42PyxLNtzNyOoIS2MfkizZlZpyIPmlTJKSZcJMkSgCEASgAQAIAEACAKOcmhNmbnKVEWxW0W4NwzOw/OynHG2UzypHPrW9ztYGzfVXxxL2USzSfQtfVijRU5WuQ9ohquRWBrARJid9eSi2ly6HbZZlQHIg9DKSal0STFLbxK58JpmCQQ4mZ2AHmsmp1HjVxr+LByMqFurVB4Y53QI8y4x2XPhq9Vmf+nFL+SZlR4rVvY4xMg3BPWASFV/5LJibWTl/SErbLv4jUP8wH/a0fmVlyfL5X/bwWbTP+Lqf8x309FV/5LUP/AHDUGb2a31JA+O8YAMN0n4gORW7Q/I5sk9jVkZKhf+Hqi0mpcqXSSMHMyPscXH5fC4wNua9Pui8de/8A9Guj0JKz0JsV4lJpVA0XnFjgATEkg4TopwS3CtHM4DZqlOpUNS8Wk+Eudl4WafzCIbez8HNXZpRkltVBuR2y8LPQnJHN4u17wxrB/P4sYAF1xk4E5wJG/VWY6V2LcY/4fsz6dINfnnEkxOcyBCszyjKdxE5xHhUO31WdzS4NH9PKStFTWU00yh4pxLCqntK7plhVQ4ktxYVUtoKb9FvaJbRqRYVEmhqRN9RcR7hija3DWeRx+uag8SZZHLJD1ntgdhkef4KpljcTRHIpDSgTslAwQAIAEABQBk4pkX9nE4nxQAG6chvBdtG3VTm44ouUjJPLbpHEqW15yAb3d6LkT+bn1CH/ACQ8TZUWt/8AlPkfVOHzk1/dEPCyDbHH+UdST9BCvfzsdvEeSHhkYWio50TBjTEecYysWf5F6hbX+C+0PxOBSMJu47LnPK3NRcrX2WUqtAyWgkFww+YiSBiSAfJbVrNmSMMX+f2VqPDbIpWQ1STnEfE50mdNcR6LTHBkzylKLqv0VqvZ0LLxAtN15kDDSWxhpmMFZpvkJ48nizf8ov4rgb4oWmn4okzcMTDokERllmt+tWNYm5pC/g5Mrx9W+i7o0oUHP+Bs88m91qwfH5M3KVEXNDdmayk4e0kPiZxLQIAwOXmu3hw4dK1vXJCzrBwiRiDiI2XWTvpjswqPVqXHJW3fCLsspOJMLBk1lPhGuOl45Iq0C0TeEc8E4a37iKejrpi4DnZY4wtP9RBK2Z1hmzZtjfrHdZ5a6NUi6OjmnbZa0UYA03AOqrw55N0zWsGOujNrYV12WpVwiUWFFDSG3bBSUmiDxxfog0hph9VJZGiEsEGApcz3hHkYLT40qoPZ8+4TWVorlpIPrgLp5fUKXlsh/R/skTyPml5UJ6R1wzRjpU00+jLJSi6kXaU2hpj1lthbg7Eb6j1WeeP6L8eT0dNjpEhUdcGlOyyBggAQBBKAOLxO1FwcGaAxs4gYTyV+1xi5LsyZJ26PLNYajg4eI4+I4DDmBHJcDwavVSalwVfiuTWpZ3ASY5geuqnk+EyRxuTdtC83JkFxKp0XrlWCQAiubGQ8x+5c1fpscJ5Ns3SfsryNpWa0qLHDHxc5/AwXsMOg0sYrak/2Yt8mLmk2TAMSYaSSCcjPUjNcHU6zxZ3HH/b7L4wuPI/w5lNxMM0B8WOE7HKDhkunpHpsjagr/kOjoWiz323csiDsRktep08c+NxkSRlYeHRJqBpOgzA54jP0WHR/Hxwr8uSd2dECMl0lFVQGdak13xAHaQCiUIy7ViZDnqcXGwkmkZ0qrM3aEQsupjkuo9F+neOvy4K26vD2yQ4DG6PpO6rwYN2J+v2Tz59mVU7/AEPNF4eJoHKZWN/i+GauJLku1oGQjok3ZJKlRZLkfApaagOG2q0YIP8AuAwWsiCYAgAQMECBAcezB1qExjhtHqrVik1ZRLVY4urBlaSOvmnLFSIY9UpypIuwyZ/v0ThGivPm520bhTZmRqxQYxmy2i5n8P25qucLL4Tp8nVaVnNBKBggDn8Rr/yjz6bK3FG3bKM064Oc8LSZmL1FKKoqYpVCntTTKmzm0jh0w7YLwOpjszTXfJug7iZVbYxr2sJxdl+O6iscmrROhZnGqTnPaHElk3hGUEDPzlTenmkmFDFitrKoLmGQDdPUZhQyYnj77EaupyeWo3jKe6vx6vLHE4J9lcsSbssTBA3wAwHkJIVWHFPNOo9jclFF6V4VGibh3cB2zGcR2XU0OmyYMq3vb+vsrlkT6R6Bi9L6Ei7ngCSYA3S7LYRcnSLJA0Q9HoV0YMImDkdhOKzZMThHd7LseRSltZpTsAxvYys+XVyyL6LsWljBu+TSnZGNMgY7nFUyzTfF/wCCyOGC5qzm8fq1w5go3hLXZMLhevNugnITliQIJOkGKosbFWW20mrTuy6kXUw8upFhh10kgQbozHKDlgmgR6NQokI1iJMLdgi1HkRRXUIEACABAAgAQAvUsrcYwKsjka9lMtPjlzQtT5rTe5HKnB45bojVHNQ20W5Mm9DTUCRoDAk5CVB8EkrdIuEfsk0xywV48J8vRUZIey7FP0zoBVF5StUutJOiIq3RGTpHHJnE5nNa0tpkk9zKkKVkaMKjVJMqaOfbXXRhmcB1P7Kp1ep8GFzIKNujntbGS8ROcpSd++TZFUjCvYw914lwIECDkCIMDSROOePRSjmlFUSTMBwekCSBBd8RF0EkEOBwGGIGUeabzzaHY1Z7O1k3RF4lxHM5qE5ub5EaOOwJOwBKtw6fJllUVwQnJR7GadhkAlxBzEAYdwvTYPisWJKXO4yubkdE2drviaHRuAV0ZwjLmS6JJDFMIJpFLbZ/aNu5Tm7YchqURe1mnT5FjuTNLM0hsEAGTMTB547qLdizSUpWi1VNFL54IpWYgh081z8mq3LabMeBR/IipbMcAInPcJ4tI5RsjPVpSpE0rQQQCZByOo5EKmWGk2lyWxyJf5GDWb8w7hUqMquuC7dFOrLOeBiSimxi9rqaK/Bj5tjF1sIggClUw0xsd9uWKAPOUrTaCwhhqFxLYL2OwlknAtAu3pkznsBKiI7XCXVDSBq/HLpwu/zuiBtEKQxxAEOMIApWqXRKlGNshlmoQcn6FGN/ea1vjg5ONxySbl0O0mqNkaX+03DVEsQvxKzGpTLAMSCJvFoAIgyRnhhrmq8nMeDZpMkceTfJ/wDRfh1ItbDhBGt4uvYCDicOiUE0uQ1E4zlcRrpnp1UmrRn65OxZ6t5oP7OqyyVOjXB2rFOJVMm+Z/H7yVmKPsqzS9CSvM5UhMDCoFOJWznW6mSJGhkjlBCwfJ4JZtPUSMHUrEgV46Sa4Zr7BIAKaTfQWkHICTsFdg0+TM3GBGc1EdslnIknMx5AZD7r1/x+k/p8VPtmactzseYxbGxpGzWqLZNI1AUGySRKGMlAGVd0BJyjFNy4QqbdIWLnHAuMbf1XlsvyLjJ+P74Z2oYLilL/ACUNPqq38nqJcSlwNaPEuUWFQRjh1XpMOswTivy9c2cjJp8kZcrghtUAkwCeYQp4M6ShOv0NeTC25Rt/ZY2gvOOg033TWPHGX4uzVgySnH8kXT/jgvBMQIAEACABAAgCr2giDkmnXIpK0IgFpIdJGn4K0pblcTnSk8TcJu0/ZeiZz/uiUm+EPFhhD85Pj0PUBgJR0uSn236GQoskgSGCABJgOcNfBLd8R9j+FVlXsvwv0YWp0vd27f1lTgqiV5HcjJTIAgGZVApIgzB7VK+Cto4XsSw3YyJx0IJlp+47LzXyOkcIbkun/wBMlilTLASQNz+CfwsOg08c+dQkW5ZUhltjbtPWTK9atFggvxijJuZWhTaKoukEXSD4pIMiNdp7KmGPDizLxpIFbOq1i2WWqJs1qTZNI0AUbJJEpDBAkBKVDfQk917p6Lz/AMlr5b3ij0dPS6aNKcuyVwqo6AJiCELgZBCE2uhPnso/CNl1Pis23K9z5ZTmj+PBqCvRMoJQIzfXaDBKmsbZCWWEXTZoCodE+HygQAI5GvoEUKwRz0NfsUqvl3T+61YVSObrKfCNaTFNmVO1TG6bVWyxI1USYnxYvFNxpmC0F0zoAeRVWXdXBp0ixvJFTXDaNLAH3PGZJxmZwOQyUoXXJHUODyPYqSGFMoL0Hw5p5x3wUZq0Si6ZSczuSfqU11QrBMQJMKKXgZAIwMHkYmDtgQUKSY5Y5JW1Rm9qssqkhe02e80jLnzBkKrUYllxuH2Ro5RpPDh4TLTORIOBGY5Fed0+l1Olz7lGyyUlJEtrS8F/hABEC8cdiIkHH/atuPXOWoTyLYlwVeMeqWFhAuQ0iCHNAH25fhdDLp45I3Hhrpgl6Joiq10Fwezd0Ax5DP8AcEoxzxybW7Q00joscFpZYmXSokCAFrdbBSEkEzoM9PVShByZo0+B5XxRalXD2Xhh98N0NbXTKs+N4m4vkwp5d/uvD6tp5pc+zt4LWKN/RZZywEACBggRDhIhTg6kr4FJfiylB+hzC9hjyxyRTi7MMdy/uRZ9XbEq+ENztFWXPGC/Ymaa2qkqONlbnK2a2ZxBjT8qjLBdo36PM72yGKlQBURg5GzJlWPsRZUIdJx3Hotcsa2nMhqpLLufR0GukSFidp0daPKtCdVrrxknliYjotWPazn6qeRcFmNhTk6M2PG5vsbpDBRuwUeRhgUGy1FkhggFwCABAEPMCdseyKsVgzIIoESgZDssp/ckn0Nfs5li4eadQvus8ZkxILPDAiRiIAH15KqMWnZuz6iGTGku0jpOarzn+kULUxUVhP8AghQnxGzFwlsXhlpI2n6+Swa7SrNj/dj6Qk/iFxoaKbwQA0FwwwG4OwTnqPFjVxJ6bH5smwWZxF4JJIM6ZAdFjj8jlUrdUdWfx0HGlwN2Pik4PgbbQtmm10cq/LgyanRTxtOPKOtSrSt1WrRjTadM3BUHwTRjaLMHlpJIuzERrAOY5Jxk4l+HPLHdewo2YMZdGUk48zOiG9z5IZsspy3MwGBg+S8t8nofC/JHpnR0up3rbLssuVx9m32QHA5JyjKPL4FFqT4F7dbBSDSQTee1mEYFxABMnnopQhvboG67EXcfYDTFx/8AxACMAYktADi2QPiH7ld/TOhbzrrM16ZNMpUpzC06XVz01uHDZVkxLJ2RTZiV6j4zNlyYt2Q4usxwjOokuuzEic4kTG8Lob1ZjA0U201RKHDshzZOPRVQ/FmvUf6sFJeijqS0bjBt9FWggjzVU0mbcGSSSX0bEE6YKMI0PPmWRcEhmam2mUQjK/o1spkdIUEy3JDa+BkJEAQMwtdp9mAYmZG2hOf79FCctpdgwvK2kRYLWKrA8CAZjpoe0IhPcrJajTvDPaxhTM5DsigQU8gmC6JSGCAoEwoEhEFqdgVuJi5M6ohSX7IzPPcTtF50DIZ9co+65HyOo3f6a9HU+NwONz+xNcu/o63YFL+AsasFruGDN08pgro6HVbOMjObrdK58wO5ZrUHCQV2YyjNXFnHcZQdNDbXpNUSTLpEjKrRlEoxnHbJWhJyi7i6MRZevcrL/Qab/wBC3+ozPtlK9G7klrNPinicpR/tXAYMk4zpPsrXoNeBeEwQRyIMg4dF4+M3Ho70lb5MG8NpDJgwAAzwjLVSeWf2R2obVRMqdh/Zb9Bo3qZ/ozanOsURmlSheujGMIqMfRxHcuWcy2cLc5xIuw55OuA9jckjrsq5QbdorcWdS4rlwSqiDTTG+qKlilZHaYPpR09VXOzXp5K6fZYEwOyHLgj4U8gMgEfuf9lCDdl+eFxpDQwU2Yly6ZArNiZSss8cvoumQMq9ma8tLsbpJA0JILcRrmoyju7LMWWULr2RZLM2m0NaIAAHWBEnmiMVFUh5Mssj3S7NlIqB2SAIp5BP2JdEpEgJSfAJW6EbLxRlR5Y0GRM5QIAMYHPxffZQWS3RqyaSUI7n7HpVhjBAwQBlWUlyVzPM8RpODyTiHHA/hcTX4ZQnv9M7WgyxlHx/QhabS2mJeYHRx+wWGMW+jc2kZniNIOa0vAc6LoMgmdgRKeyX0Lci9G2MeYa4EjMajLPuk4NDUkxim66ZGB3H53U4ZZ4+YshPDDJ2j0nDapexpOZ9TivQ4ZuWJNnnsqUMjiuh9TEkCBkoYGNobIRtUltYm9vKFqZwXi9Zh8OWWP8A+0d3T5N+NSLLKXAhjRezN1Oeq9n8fsWCOzk4WpUvJ+Qytf6KQlAgQMIQKiITsCHMkQk+Rxe12YXXCRdvDqomi4t7rov7BpGRH3TIeSSfZdpAAEymo2VSauxeozDwzrsozx8cGrBqE5VIysxcyJHhPnHoqMayR7NWfw5r2cNf9nQWk5dggAQAHJAA0IEgQSAhH6AwoWRrXPcAJcQchhDA3D/1nzUFBJ2Wz1E5xSZuplIIAEAQ4JpiaOZxKyX27EYhV58KzQ2+yWDM8U93o8rxXhgqw2peF0kwMJ9QuE4ZMEtsjvRnDMt0RT3FTvNcSS5kAEzoZ8QBxPZQ8rpkvGkMWThzabrwJLi26SYxyxPPAKMsjaJRjTH6NO84N3IHlqp6fHvyKJVqJ7Mbkju2iq5l0M+VxwEwGgabZL1EIJ8PhdHJ0eKORylP9DvD6jnU2l2ZzwjmoTST4DUxjHI9vQwqzOwQwK1clJCfQnTy6rxmvyb9RL/g7umjtxRRZYy4JTSbe2PYNqrYU6kTzy/qu/iyPQ4NuRfk+jnSgtRl/DpDFCYk64rpaJ5HivI7vky6japVH0ci222qKt0OAaX3W4NxwYXTO3j7Kc5ysxttM7a0LotBMAQAIAhxQBhXrgJukrYQjKctqEn1yeSyy1VppHUh8Yo1KRmKhE5oxZ0k7HqdFvyJ40khuyVshqFfhkskTDrMPiyWh0KRnBzojCZPbmkyUUSgSRD8j0KaBmlVsOcOZ9fyoJ3FEpKpFFMiCABAgQMEACABMDKuFKLISPPcX+JvR33C5vyj4ib/AItfkxFcY7TBNLc6ItpK2dbhvDiHBztMgOmpXZ0uieNqbONqdZ5E4I7bWre2Y4NouAokgQIEAVqDBSTE1aoSZmR+815n5nTrHl3RXD/+TqaDK5w2y7RdcY6CIuyQF2fhcW7LLI10uDBr5pQ2mlamdMcMOR5/RbPk9PlzSjt69lOiyQxxd9jDRAA2XWxx2RUUY5y3SbKmi0zLQZzkDHXFScURLoQAmAIAEmgMrQ6Ap06E2k05dHKc48yccNzsJXOyzlupnoNPDFsU4I5h4sYJ9mQQ4tF4txwJEXC4nLQRgVVVlrnQmP8AEZuMeKU3mh0B3whxIbeJA2025p7SPl/R6Ck+CCrcE9sv5KNZhWXFb7R16ZwW9nCRZIkCAJaJIG5H3SbpDXYxxBkPncfUf0jsq8T4osyrmxZWlRD3QCdgUpOkOMdzSOXYOKmpVueGLocImZP9ndwqY5W3R0M+jjCDkn7OqrznLoEACABAGdfJNdkJHnuL/E3ofuFzvleonR+LfMhBcc7Azw+ze0dGggnnjktuiweSdvpGHXZ1jhS7Z6eixd1ulRxYqzRRJAgAQAIACi6ChGsIcsHyuLfp+FyX6HJWV2QXhebwaPLlkltaX2dSeoxwTdjFmpxic16zTaeOCCiji5cryytm6vECA6OfauJhjrt2fEG5xpOR5B3YbqmWSmQc6Ogrk+CfYIAEACAEbe7DzVeaTUbXZo0cFLL+VV+xF0QREg5jrmsscOSbtnVyarDi9oza1sjwgFvwmBgNhtmU8mnnAjp9ZhzSpcFv4dnyt+G7kPhGIb0WezYkjai2TyW3T4P97OVrtXt/04d+zqswH1WiT9nNxxt7UVs9a+JghQjPcrLsuLxuuzVTKRiwsl/QT5nAflVZHxRZiVsct1K83DMYj0VUHTLskbRywtRkBwkQcigknRnToNb8IAwDf9LZujykqO1E55ZS7ZopFYIAEACAKVck0RkcDjTPhPMjyifwsPycbgmbfjHWRoQoUS83R58hqVy9PgeZ7UdLUZ1hW5nouHWO42Jk5kxC7uHCsMNpxMuV5p7h8BWEAQMEACABAAgDKrSlS4apkGubRWnZ4RdcLgFFt2zcBRJpUCABACr+HUy68Wgm9fxAONy5GOkY9cVB40yO1DSmSBAAgAQBhVpypKn2Q5T4Mv4ZT3FfjRjXsqJNSjTHC4SUo9i1JpcsWPTxk7OzqdZPFFQVNs6NmowtcuFSOTzJ7n2a2hhIgGJiemqqkmy/FKMHbNWiMAmlRGUm3YJkTpcOpQ2Tm7Hy0/eazZHbNOKNIaIUC05Nqo3XcjiPyFoxytUZMq2syVhAhAAgAQAIAEAQ4JoTOZxOz3mOgSRiOo/Sq9Tj8mNpdktNPZlTOfwRsvdlgPPPRc74ziUvs6HyXMY10ehpjBdV/s5serLpDJQBCABAAgAQAIAEACQAmAIAEACBAgYIACgQIGCAKubKaYmkVFJCddCr7LtCQyUD4BAjSz0b7o0Gfp5qE5UicIts7AWb2bCUAZV6IcIP9inF0yMopo5L2kGDn+4jktSlasyONOiqYgQAIAEASgAQBm5idiaEK3DPHfY64dYEg+UrLLTJz3x4L46h7NkuTosWj1yULklMYIAEACABAAgAQAEoAp7ROhWiQ8I2haJvhFBaM3VwmokXIqLQntDeateojTLJEgQBKAIQAIAEACAJQANaSQBiSk2krHFW6OtZqF0R3O5WVytmuMaRskSBAAgBe02cPGx0KlGVMhKCaOY9hBg4H9yWlSTMsk48FUxIEACQAmAIAhxQhN0ZXiZIyGakRsvTKTVDiy6RIEACABAAXJpBdFDVCe0i5oj2wT2C3opeLjA/oOqH+IlcujYWMakz2UPIyzxIo6xnR3f1CayfYnifooyyvOZA+qk5r0RWOXsZp2Zo0k7nFVOTLFBItUpB2Y9e6NzJOKFatnLcW4jbX+qsUk+ymWNrkoy0KW0Sn9l/bpbQ3h7dG0N5IrBJxHvRPtgjYG9Fg9JqiVlkhktaSYGJ/eyjKVDSvo6llswaNzqfwOSzzk5GqENqGFEmCABAAgAQBnWohwgj+iak10RlFPs5tayubzHLPzCvjkXszzxtGAKs7KuirnQmkDdFDWUtpHcVNoRtFvM6loQo0Jyb4NrQC2nHS99yoxpy5JyTURejaFZJFcZ0a/xCjtJbwNoT2UG+yDVI0PYopC3NEi0pbB+QKcvyy1P7mUNqILdIYbZG6yfP8KtzfotWJeyrrE3SR5+qayMTxImo9lFhc4w0ZmCc94CjKV8snGNKkJH/ABFZ7rXB5IcC5sNdJaIk3YmPE3uobkT2sabxSkansr4vn+XXJx/+SjcG0cUiIIAEACAM6lFrswCmpNEXBMo2yMGnckp72LxxJNmZ8o8sEb2HjiUNjbzHmUKbF40H8E3n3T8jDxxMajLronDRSTvsrap8DtnsrnchufwFTPIl0aIY2+zo0aAaMO+pVDk2aIwUTZIkCABAAgAQAIAEARCAMa1la7MY7jAqSm0QeNMSrcOObSDycJViylLw/wDqLush1YP9LvxgpqZW4EspQIuH/afynuEopeizWxkwjyb6osl16Jk/K76eqXAX+iMfkd2HqnYf4ILP+mezfVF/sOPoGsjJhHQD1Q2H+C8n5XfT1S4Hf6M3U96Z7D1Uk/2JpP0XE/I7sPVJ0NcEyfld9PVLgLCT8rvp6o4DcLcRsQr0zTe190lsxAmHAxM8kmkwUqOTT/wnSDWtioQA4GSCSHBgMk/+MHrjoIjsRLeOUuCtFVtUh5e0kgw3Igi7yAvO7xlEPahbzpyfld9FLgVhJ+V30RwFhJ+V30RwFhJ+V30RwFhJ+V30RwMJPylHABJ+Uo4D+Ah2je5A+0otB+Xo0ZZ3nMgdAT91FyHsl7N6NjaDejHcqtzssjjobAUC0lAAgAQAIAEACABAAgAQBCAITYS6KlJB6KwpEaJAQSoIQKkEIHSABQsKAhTJUghBGkEJNhSCEIKQQpBSCEgpEwgTQQgaSIhBFrkhBKkCApAgKQICiYQKiITCgIQRZLAoyBF0DJSRJkoAEACABAA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7" y="1664732"/>
            <a:ext cx="7240175" cy="48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08977" y="836712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標楷體"/>
                <a:cs typeface="+mn-cs"/>
              </a:rPr>
              <a:t>輪框</a:t>
            </a:r>
            <a:r>
              <a:rPr lang="en-US" altLang="zh-TW" sz="7200" dirty="0">
                <a:solidFill>
                  <a:schemeClr val="bg1"/>
                </a:solidFill>
                <a:latin typeface="標楷體"/>
                <a:cs typeface="+mn-cs"/>
              </a:rPr>
              <a:t/>
            </a:r>
            <a:br>
              <a:rPr lang="en-US" altLang="zh-TW" sz="7200" dirty="0">
                <a:solidFill>
                  <a:schemeClr val="bg1"/>
                </a:solidFill>
                <a:latin typeface="標楷體"/>
                <a:cs typeface="+mn-cs"/>
              </a:rPr>
            </a:br>
            <a:endParaRPr lang="zh-TW" altLang="en-US" sz="7200" dirty="0">
              <a:solidFill>
                <a:schemeClr val="bg1"/>
              </a:solidFill>
              <a:latin typeface="標楷體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7625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0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標楷體"/>
                <a:cs typeface="+mn-cs"/>
              </a:rPr>
              <a:t>輪胎油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1" y="2420888"/>
            <a:ext cx="616789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55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527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標楷體"/>
                <a:cs typeface="+mn-cs"/>
              </a:rPr>
              <a:t>柏油去除</a:t>
            </a:r>
            <a:r>
              <a:rPr lang="en-US" altLang="zh-TW" sz="7200" dirty="0">
                <a:solidFill>
                  <a:schemeClr val="bg1"/>
                </a:solidFill>
                <a:latin typeface="標楷體"/>
                <a:cs typeface="+mn-cs"/>
              </a:rPr>
              <a:t/>
            </a:r>
            <a:br>
              <a:rPr lang="en-US" altLang="zh-TW" sz="7200" dirty="0">
                <a:solidFill>
                  <a:schemeClr val="bg1"/>
                </a:solidFill>
                <a:latin typeface="標楷體"/>
                <a:cs typeface="+mn-cs"/>
              </a:rPr>
            </a:br>
            <a:endParaRPr lang="zh-TW" altLang="en-US" sz="7200" dirty="0">
              <a:solidFill>
                <a:schemeClr val="bg1"/>
              </a:solidFill>
              <a:latin typeface="標楷體"/>
              <a:cs typeface="+mn-cs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550649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82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59897" y="694923"/>
            <a:ext cx="8229600" cy="125272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標楷體"/>
                <a:cs typeface="+mn-cs"/>
              </a:rPr>
              <a:t>打蠟</a:t>
            </a:r>
            <a:r>
              <a:rPr lang="en-US" altLang="zh-TW" sz="7200" dirty="0">
                <a:solidFill>
                  <a:schemeClr val="bg1"/>
                </a:solidFill>
                <a:latin typeface="標楷體"/>
                <a:cs typeface="+mn-cs"/>
              </a:rPr>
              <a:t/>
            </a:r>
            <a:br>
              <a:rPr lang="en-US" altLang="zh-TW" sz="7200" dirty="0">
                <a:solidFill>
                  <a:schemeClr val="bg1"/>
                </a:solidFill>
                <a:latin typeface="標楷體"/>
                <a:cs typeface="+mn-cs"/>
              </a:rPr>
            </a:br>
            <a:endParaRPr lang="zh-TW" altLang="en-US" sz="7200" dirty="0">
              <a:solidFill>
                <a:schemeClr val="bg1"/>
              </a:solidFill>
              <a:latin typeface="標楷體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55721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4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汽車</a:t>
            </a:r>
            <a:r>
              <a:rPr lang="zh-TW" altLang="zh-TW" dirty="0" smtClean="0"/>
              <a:t>美容</a:t>
            </a:r>
            <a:r>
              <a:rPr lang="en-US" altLang="zh-TW" dirty="0" smtClean="0"/>
              <a:t>vs</a:t>
            </a:r>
            <a:r>
              <a:rPr lang="zh-TW" altLang="zh-TW" dirty="0" smtClean="0"/>
              <a:t>一般</a:t>
            </a:r>
            <a:r>
              <a:rPr lang="zh-TW" altLang="zh-TW" dirty="0"/>
              <a:t>的洗</a:t>
            </a:r>
            <a:r>
              <a:rPr lang="zh-TW" altLang="zh-TW" dirty="0" smtClean="0"/>
              <a:t>車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672408" cy="284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048540" cy="285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53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252728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chemeClr val="bg1"/>
                </a:solidFill>
                <a:latin typeface="標楷體"/>
                <a:cs typeface="+mn-cs"/>
              </a:rPr>
              <a:t>車身清潔</a:t>
            </a:r>
            <a:r>
              <a:rPr lang="en-US" altLang="zh-TW" sz="7200" dirty="0">
                <a:solidFill>
                  <a:schemeClr val="bg1"/>
                </a:solidFill>
                <a:latin typeface="標楷體"/>
                <a:cs typeface="+mn-cs"/>
              </a:rPr>
              <a:t/>
            </a:r>
            <a:br>
              <a:rPr lang="en-US" altLang="zh-TW" sz="7200" dirty="0">
                <a:solidFill>
                  <a:schemeClr val="bg1"/>
                </a:solidFill>
                <a:latin typeface="標楷體"/>
                <a:cs typeface="+mn-cs"/>
              </a:rPr>
            </a:br>
            <a:endParaRPr lang="zh-TW" altLang="en-US" sz="7200" dirty="0">
              <a:solidFill>
                <a:schemeClr val="bg1"/>
              </a:solidFill>
              <a:latin typeface="標楷體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6047872" cy="453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25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252728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洗車的方式？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SEhIUEhMWFRUXFRkaGBgYGRobHxkaHhgfGBkbGhgbHCggHCAlHBsXITEhJyktLi4uGx8zODMsNygtLisBCgoKDg0OGhAQGywlICUsNCw0LC0sNCwsLC40LywsLC80LCwsLCwsLDQsLCwsLCwsLCwsLC8sLCwsLCwsLCwsLP/AABEIAOoA1wMBIgACEQEDEQH/xAAcAAABBQEBAQAAAAAAAAAAAAAAAwQFBgcCAQj/xABAEAABAwIEAwUGBAMIAQUAAAABAAIRAyEEEjFBBVFhBhMicYEHMkKRofBSscHRI2JyFBUzU4KSovHhFhdEwuL/xAAaAQACAwEBAAAAAAAAAAAAAAAABAECAwUG/8QAMBEAAgIBAwIDBwQCAwAAAAAAAAECEQMSITEEQRMiUQUyYXGBsfAUodHxkcEjQuH/2gAMAwEAAhEDEQA/ANxQhCABCEIAEIQgAQhCABCE3xONZTjO4AnQak+TRcoAcITR2KcYy0iepLR9JJ+i6dUduQOgH6z+iiwHKEydncbPcPINP5hcVqFUkZa5HPwsM/SykiyQQoPFV8TSBJLawB0Y3K6J1gZsx6ACeij2drzmh1F2sCxBO2/hnpIKuoN8FXkS5LYhRmF4w13vsdTPJ0R/uFipCnVDtCD98lVquSyafB2hCFBIIQhAAhCEACEIQAIQhAAhCEACEIQAIQualQNBc4gACSSYAA1JOyAOkw4jxelRgPeMx0YLuPk1Z92v9pB/w8HLWm3fEXd1Y3l/MddosVXeBCtWfmcTJM5jJd6nbnz1vdMLp3p1SdCuXqdLqKs0vGdoRBzHIBq3NB9XC49FzwfibHlumZ05IjSb5Rr1JKgMHgclNzawYKeeSSwXP8g1znndKUqTQDECQXNpmIsZBdy0/eyV1Y1Km7+xdSm1dV9y9Bp2XjqaiKXamgG+J3igzAMEjYEgSf2KVpcWFUkN8I+EzM7QbGFZquTWMlLgkmtXThK8ZECSJITfEYotBFNmZ0ixMC/I+SlKwbocli6FM8gq1U7VupvirTZlG9N5f9YiRyVgwXEGVmzTeHD6jzGoVpY5R3aKQywk6T3EcbhqjmgBtMjNeSbjpA10URxhrKQtXNJ2wqTBJ2bUItpsfNWMh3TXdVPtDjnD+GR78iA0uYRzcCLai4iLaojFT2YTairGlDtZiMPUDMTTD2GPELGDYOBkh7equWA4jTrCWOnmNCPT9dFiuMxlbCPyVWnuycwYSconkfhkH1tIOif4biRZFak5wpTcgyaU/iAu0ddDz2Uz6fJCtO6ZjHqK5/x3NmQoXgPGRVY3O4EkWdaHdRt96BTSyTsaTTVoEIQpJBCEIAEIQgAQhCABCF4SgBPE4htNjnvcGtaJJOgCzD2gdo21mtphzwC7/BBALtx3lpJMtIboN50XHtU45ULqdNtQMZMhm7uT3zoPwt9TFgs/xBc2oxwJc4AOJPPV3nc3POU90+DiTFM+XmKJnC8HzVGsLhnJ6m4F/EBtuei0DDijhMNIhwkZ3iJuY5z02VH4P2uFBj2902o5wiXAAazBF5FzaApJuJfiJa4Mquc0PcynIZSbENZIsCAb3JF+i1y45T2lwLQ0xdrkstem+vSpOpCWEjKHagySSdDyGmhCZ0cOxxcH5yQYJaLHnrfVTeCyUaAYXNsRYfPXe2W/RRtTFAnwvN5JlsQdSOWkLg9RGMZuh+L2Vk1gMOHWp0mFkRmLs28aFvmpTC8PABjKJ/CP1VPwONcx+YVCNrCRO4gCD8/rq9bxx7XnM0NBHvR7x5u5LSGVOJZUWV+DdlblIsI3vykpN1BwOcgggkmXemgJm33OhQrNZQkuDTFzMXIne/8A0qp2g7VZWtbSeSHAzMZhreCOduUTqm8WKWThGeXLDGt2WLinDsPUh1amZI94Bw/3Bt/mFUGYmnh6720ahbkcDlzZhcaaX1j6XTd+IrAE06xfmglryYIgHwkHXX59FX6oqPcXlsBz7kCwO+gHnMCTKZ6dKdxcrX56iXVNLTJKpXf0+hs3CeJMr0w+mZGmhF/VNRxKm97qb2w4AmTYWJm+2iodDitUZBSeWPBDQZgOBPxB1jzkp9iXOAGKNUuhoYagggw1wBaADJknQaTM6qv6embLqXKtv4HGONHECGk0qhY4snSq2JgH4gNSNrSLhRPZk/2SuWYkBkiWObBF5JgixY4bdFAcR4s5r2upVPDl8MTGaIc7IfdJv6JfjPaA18Nh2EDOyWutqLZXDloQRumlgenT2f7C8s8dV91+5eOI8MpwK2HimHXIaLF06hul5vHL5rcF7TZCGVzAt4j8Pmfw9dlQ+DcdeKFSg+S2AWOkDJfKZ+Y06p93xpsZSri2SadQXJYZiY2i3PmFzeo6TJCWuO/w9UMYs6vbh/c10FerOuwHahwrHAVgAGyKLrCQNGxJsW3EWsRawWiqrVDsZWrBCEKCQQhCABCEIAFCY/jbBXOHm7KfeVT+FpMMafO5PIAfiTvj/FmYTD1cRU92m0mPxHRrR1c4gDzWRcNw5xNav3rnO79jXHKXAVKrmkEgWzMaQ4CTlHhHigRtjx6rbKTlWyKx2gxD8TiK2ILXZX1HFp6Ahog9BlFklhqLqtRjBF4aNTA/O2qmWcKxUii8tL2fw2yQWtBJe45naCJvHQJ3SxFDBghuWtXm7rhgAHu7GAdY94jVdSMqVI5s1vbPeHdi3ZDWxFRlOk10STEidiflorpwfiWFotbRpMIDhMiANNXEnMeU7EhZpieLV672mpUe4gy0bNMR4WDwiw2ClMM99mtgB0CXRE6E5jv1myrkxuS87CGRJ+VFi4jh3tANOpmaHODjMy4xqRaeqcv4O5lNoL2+IB0QZi0xf7lHDMM4A5XSQbRoTpr0/OVJcIoH36r5fHh302bz815nLFTm/iPY42laojP7oqtGf3GjfQkdN5uvK+JEzTzm3jzQfOIsNNROuqmeIuc6+338zooDEULOy/T9hqsZ/wDH5Ylmq4GuKxgqWuRtc2MWOuuqj8TwyoRmguEgF2+lp9NuieYTCal8x0tF90s/EkHKALE3HxbQb7RbzTXTe0MmCtTuP2E+o6ZZE2ve+4hgajmMGe5GvONvpCsfA8CHsL6ropnXnCiqGG71xA0Akjcgcvqva7i8tph4bTkCHGGjkSLx9dJWHiasjmu7+S/oZT0QWr0+YrjzhnlwF2tBGVrbuBHzJEAyVBU+MQx7WlwbJDGEGMsWvIk3uTfRNsTVLK7W5vCKjcxBiwImPRK9qXMfVljjkZ4WtMWaDaOerr/su90ssiqObvxX+zn5JxacodiJrtaCToHRZN6t78tP+0+r1g9riYmJFo+mii6JkrqIRXmbZM8JcA0O3BvO/ort2hwDX8Pa9zO9NMNqU7R4YGZrujTNuWWZWe4PF91UB+/uFp3ZfGvrUzRe0hr6ZcwuvDR4WgidCATP8p3KU6m1Uhzo4+8vUo/GqDa9Gni6BDX0IcRBBhhzOFt2kE+U62W1YOtma08wCOtvv6LCGVcRhqmIp1WlodnDmkRecudvTQSP0Wwdm2luGow4uDabIJ1d4Y25hc7NjeJKN2u3yOrhlq+ZPIXjTNwvVkaghCEACELwlAGRe3HjpzUMIw2A72p53bTB/wCZj+krPMDxd7DmzPmIEPLRA2ttYWR2n4p/asXXr6ipUJb/AEDw0/8AgGpnTauvhxqMEmI5Jtux/ieJVqx/iVC7ygDWdGwNSVzRpmxvExO08pXjGRaAXHroOX2U9biIgOOURLQ0gxJ3E25x1W624F2r5H3DQQT3ZY3Y1HhxuSBAgEDXdTvD+CCpVu5zntgGoXtLZOzWhoy6xEn6qp18cSS0uloNsth6CB+SvfYp/eUzldDg5pcdDMg69RulOt1LC2u+xbEk8iiWoYAMphgaWhrRAucxjfkOn7pthsO/OAJDACHOIu4wdzoOllPVnkEQ0k7bai31KgeNVHUAGMcQXi4l1hybeLRqNQuJJJbnUaoMW+YBdmt0jyUfX3GxT1zHZQCfFAnTWJMplVpc/olsy7lJkfisODrGl9fmfJR4ouaGQ0mTa+k6TaB+ilqokEcxdeFwgCTZUx54KGjJur4d1x8PiKZMcnLVH0EcFDHHNcxpN/ppdccTxDGX90HQbk7pRjtblVzi/FhMFoIBt+606HpP1WSknoXO/wCfncpnzPHGv+z4FsXiQ9zW06cvIAkCXQdgIuYlNMdLgQ8ZMhMMdMxymL89vIJlQ4s8Oz05ZUmzgYI6g7Jt/a3OfNRznEG+Yknrcr1eLAsSqP8AL/oRpyXmFu+sROspqKxaPVdYgi8GRNv0umlRy3JjCmdPrTdXHsh2l/j0zWI8NM02yT7sAZeVzJ5C6o6c8PrBjw5zc7Rq07jTblr6KmSClGjeD0vY0H2itax1Ks2ajajYFTNmgC4AdFxuPMqxezbHmpQNN2tO3LwmXMdG0Xb/AKQqJS4w9+ahDHUWVc7S4CGtFgORERYhal2eoUWuDqIDXVWB5aQAQ0HoNJdp/wCVzepjWNRf5+Ifwu52idwTjEHUflsnKj6GIGYjcOI8wdPqR8lIJCDtDUlTBCEKxUFA9vMf3HD8W8GD3Ra08nP/AIbT6FwKnlR/a6ScEymJ/iV2AwJsAXTHmGq+NXJFZcMxjinBzRbRcTPeUs0akQQ0gn19JAPXilSIaS2/hl0fCJNj9CpTtSIrAAS0CHDaQYdfcSNTuFHd5lAcCSTrt6HmCN/NdbG20IzVM5dUA0H/AOvX02SJd5JTCUDVqsZMFzgJO1/0CXxNBrTDZPMzbqIgaffNbJ1sZUJvcSbzpb9NFPdmOJVKNekGuIBe0GRYyYB6xZQTaQM3hLYKW1abpEh4NzuDIJ9QFWcVKLiyLp6vQ3viDiW52OGYEdZINx0umtSl34DXgs8duhyy6DFxCgGPbSOIp6Pc8YiAcw8YGbK7cBwHzCsnBMeXUQTEgR+xIXnppKen6nUxz1oKtAMMBtw20kaaflGvNVziVpi7fKB9VM8Vx4do2W3BI3I2VV4viMzxLmtBsJPpASfUW9oq38AySUVbPR9SuXFNsXiRTaXPdDQY0PoLIw2Op1BNNwcYnqB5ahIy6fK469L0+tbGCywbpNHHEsYyiwlzssyBGuh0Cz+rVLjJS3EcU6rUc5+skAchOibL2Xs7ov0uLS3be7EZyU5aqO2uiD8l46ouEJ8ijo1CkyvSuVAJHTUuKgvAuY9D0KbJfCtJIDdVDLIu/s+ptY6p3rAS5rgA4eREWkEjQj9VaeEcaIxNGnMNc1wAMSwjQAzvAN+YVG4S2o2qwOFy5oBNwHH3fNT+DosoVDVxLHOLAXeA6kTAm0AyDvp6FDNBSu+6GIycVt2L1iq3gcR7xcCIG8hWGhUzNa4aOAPzErNTxNz61N1wHDTTUftC0Dgx/gs6At/2ktH0C4mDZtHRlKMqoeoQhMlAWd+2WTQoASPE9xMxGUC/1WiLPPbMHHD0QAbvIJG0wProtMXvorP3WZHiuJOrBoqNGYOeQ4WnMZcI0jPJ/wBR6JsGzlHMx+n1RWZAki5JgjoLg89vsp1SZmLTNiZbP4hEtJ5/nZdWGyEZbse4escK9/dw4tgFxE3nYbCfsJPFZHuLmy2ZLgdib2O8pI1Ic8gB1zIMnwm4JI30XNQuOWwGmW0Ty8/NXXqVZ5l8OaRrGon5a+qRqiIggyNkrBJIJGl7+nzHJMz81ojNl0w/F2toYWrvSLqVQF13MdoQNSG6R0HpdezWNEkA5muu09CLESsdbWkNGw+tyf1V67LYsCm0sN26jcX5clyPaWGMIrL6Ovo9/v8Ac06Weiens/8AX/hcuI4ttJlQVJAawuBieZcbfrr6rFsVic5JcS48ydVpPHXur060e85jhHWNPIx9Vl0K/sqUZKbXw/x+fY06veSFDUJESY5SU94Fje6rMdto7yP3KXpcAcafeOe1rcuYTOnW1kxwVSkP8SmXnbxQPKxB53nlZPPLjyxlGPm7OhWq3XzHfFaTXVazmXEgyDYEgT6ZiRqosqawxoVfCzNh3kQJcXMN9zGYc50EJlVwLs5aAKh1/hEOkemkdRN1GLLGKUHaaXf+eH9GTTbsYryUricO+mYe0t8xHySMadUwmmrQHTb2iV7UAkAch897+ac8NwXevDScouST8IALiT0gFI4ikGucGnMATB/I/KCoveia2OcRhnUzDxBgH5gEfQgrqg8scC03Fx5+qG1pMvl8AwCTqeovbVJtN0fMCzcJrPqVGOc/M5pBAOpOafnPqrhxSpTrGuz4qbc4mdCNCDtMA+ZGyznh9Yse1zdWkGOZnRXJzQ1levk8L2OZrqZ0Fs0ZQLm2onVK5Y7pm0HtR52ZxJrUWEuE05BJ5D9mx81qnZ+oHUyWmRnJHSQCR6ElYJwinUpv8DrRmO4ygmRHOBr5Lb+xjQKBI0c/Nbm5jCfqSubm6dY8sprhm/Tt6aZPoQhZjIKr+0PB97hHAdfnlJH/ACAVoVb9odZ9PAVqtMS6llfB0IDgHz/pLj6K0PeREuD58qlpcCZyydI+k2V/7GcNwlUGmD3zszS7RssLQCDTcb5SZls3BuBrmlOr4Q1PMHiHUyHMc5pGhaSCPULrOOqNJiF07ZcO2XZf+yuDmuzZ3WYBBEQXWmYk6joqyXEOiZiCATmA3Ava3JWrBdrqL2NpvDqJuX1QS8vcbEOnRptOvluoDieAyPcxgLmzmabTkvlkgwLDmjG5LaQSS5iNHAXkDYxaTMWnlErmnQnKPvVdHBuJkCecXNremydcP4eXFs5rmBGskEjabnda6qKUIcQwzGnwOkEco87J/wAF4TiXN76iHBubICLy7XKG/Fp5JXifZavR8WRxYTAOp6TGisHY7tE2g91HGUy2SMpLbN8OWCwiL2us5zuHl3JUE35th32abVrsL30y1oOXNs4m0NGusc9Ulj+C0O+dFNrnRJsR5kt0Bvc6rRP7yw/c5mObkbyi3pzuqPxqkKwq1qb6lJ+YCLXfBgaz7oH3MchdLFtvHcPk2MTVJJ7kJ2iY7uclNhJdAIaPdaNvoAqr/c1bU0nAc4sN7nQK4YR2IYW983NqYykOgbzYD1U/iuMso4dngZVD3EZSCLEG+YA+f3aek8bpGsLSabbv1Mqhk81mYs4bVaSTSzACSHSbGBMNIMXF+oSeDFZpzUmx4rODQYMaBxBIttKkcRjn98a5cZced45G17D1Vmo4h1ajS7sQcwl5awNkSC4MA968g6T6rq5csYRudV8eCkYW9iiYniFZ7pdUcSHSBJgHYgaDVWHsr2cqYmo17pcJOaQXG7SZvbXeVYafZOg92cNuDIZmAa4Tu4zFrwLW1VzwFKkzKymW0w0CYAgk+ttLBLT6vClUKRpDE27Zn3GuEsoVSxjAataAzPlawD4wDmnlvN9TZNMd2MLMPTdM1XuAyhzcoblkk5rjQyTzHNXLtrw9lc0h3gaM5PeFskNyyQCDqSALx62UVxjH4cYQGKlTVrASfCQL5juZAsPor48raTQSik3ZmjpY6CJg6Gb/ACuuA6Siu8klx1K8Y1OmA4wrHPdbSR9+Su7Wl1cNJLW1DkIABDQ3NpAIdAJNumxVSwjcgEu943AJ0+/u6m/71q0Gsj3Wu8IIixMlxAvBIFpvfZYZbfBrDYtHGuH06GUUyZZSLHaDM5xBAgXm4HlHIq89jXl2Fa8iC99Qxy/iEDbkAsTqdpDlqAeM+N2Yi7nmctthJJHRoHnuvZrCGjhMNTd7zaTA7q7KMx+cpDMmluN46vYkkIQljUE24ngm16NWi/3alNzHeTmlp/NOUIA+R3UXU3uY8Q9ji1w5Oacrh8wU7Y4ajSVavbBwX+z8QdUaIZiG94P6x4ag+eVx/rVPYOS7GKWpJiORU6HeQTr5JRtZ2hcYH5RHPklK2HGVl8pgTI0tYmL36JuZYYdv69fs/wDSvdmdUKNe7NmY4hw5G4mQSD5fmnzOM1WuplznFzDLTMRYA7X0Hy6qMqAtMH0Ox6gryQVakyttGs8F44MXTa3MBUFy0eEOHTbe8X+qlOJ0qNW9U04Y4jxBpItJDXk2OhghYuCLEGFY+EcZr0gS8PcCyGusYAOh5j/xtZLSwVvFmsc17MvZxNDDvpsp0zLjaQ/kXXtlIsIcfpCWxpZXcHUgxuUw/LA8p2PQ/XnRxxF9UNpsqgS8RqIkHNEiw00gdN13inBz6ZD80POYMOUlpdEgC8mAq+FvyS5pqic7QuqNpkZw3QOsc0RoHHbWw09FA4LiZZem0vpiBkf4g3kRsI2TbG8OxNYOvDGPMMccpbN5I85HOfNN8PwyoGy2pdrrtBuI3O0aXutPDi41Lcybp7It9PhYexhbhxkf4jmABE/FM6Dl9FNYfhBZSaynThoiB0B1/Uyd0vwPirnsbSc0FgaJrAR4xBIA+LzUvhuLUxmYYyz7+3Vcfq0m1Fv9xvEk9ysUqWUuLyQNbb+UJtieJmnZsiNiPzn3vVSnaGqab8wDIgxfqI0tIsb9VWcXUNSt3QZ/EnK6XTLrm86G8W5LlyWm65Lt1si2Ox3eYbPDWlwMtgGTF7nQfp5quY+mQ17CKeRvhFoFhmNzeT4dCnGIwL6Ja3vWudY5fh568hdQ9Z7nkuLpk+X01V5Z8kFs2vkyk4Rlyivcc4LlaKlIy06iLt/dOezfDGPpmp4X1RmimWl2jc05QDOh6WM6qcwr7OzCdo/fp+6RwuBptqFwZB0MEgEHUEAxB3811cfteLgozu/h3/cVxYZxdPddvWitN4VWNMViwnOYZYkun8IHr5wY0TOvh3glrtdXdI67Dqrx2i4jUaGdzUNNvibaGhoiTEAdB8lRX1jDgBrYuPLrzM7Lp4s3iQ1Iu46XRZOxfBG4itTYLgPaSfxEPDnx0DGEDqZ8t8WWexjhxmvVPuthgMzLyAX+WVuX/eVqaQzyuQ3jWwIQhYmgIQhAFO9qfZw43BOyCa1E95TA1MCHs9WzA5hqwHAAucA3xTEL6vWD9v8AgH9249mIYD/Z6ry4QLMcb1GfUuHnA91N9NkrymGaF7lWdWNTaBIDhyA3ve10S4gkeLM6L+IQbkkkWOlx1Unx3AlpbiKV21AXHQg2F4GxmYKiaJzeFri06hhmCSLkTrI9Sm1K0YNUIwfhDh0IsbbjbQpMeUKSw4c4RJdIAvptbnK6xGG+F0N05nT8ldTKuJH5DBIuNyNvPkrDwjjgy5XtJysIEakawQTBAjzieSg+4DdHgHYGdPku6QiC5kiDpcGNTqCNvzBCl00VSoljxdu7RsBGsbyTOmlgk+HcQbT8ZbnqAjIXmQI0MRJI89got1VrXZmuDo5jUctNfvonhFOt4m+F24/VFIhpkhje0DsQYf4dbtka7W21+iaUmy+xOu9z5dVHVKeUxMpTB1YcJ2KtFJcGGZNxL7Trilh2tbLXGTe2wv63TFnEiAW3IOvXp5Lrh+MOIpZXZczW5WnctGk8yOe4B5KOxLYJBtfReT9oY8kczchzBJPFHT22+o9xvFTUa3M8kg2aNBAt663SPDMWGVmPIzEEm8mSbX3NzKYspSeXXkn+FpMDWxOckwbERIM5YtadTzSl72absmONcYLyQwAB1za5Mc9eSic1xsDt9E44bhjme5wbIn3oItGk73CWcwGrcS0STzzHafPZWlFz3LbsVw7crZ1ldUQIJt5dBeTyCXdSgxMAC/6gc409FCdoaoFFzRbMQ0cyN/SPzTeHDuorvsaXpVkHxvH97UO7RZo0HnzM7+iZ0sOXvAuZIaA20uJgNYOZMBcFt1o/sk4B3jzi3jwUyW0/5n6OcOjRaec6ZV35OOKFR4RhGLkzROy/Bm4PDUqDfhEuOsvJzOMnqTHSFKoQue3e42CEIUACEIQAKM7ScEp43DvoVdHe67djh7rh1H1EjdSaFKdAfPHCXPwGJqYLGeETAmcs/C5rtmuG+24sY97YdmO6DH0JNMNzEGPBe+U8jMxprGy13t52Op8RpRZtdgPdv/8Aq7+U/Q3vcHMeGcSqUHHA41kAeAh23Jw6EQDBMWNwZTcMl7rkwlCtisYOk808zPFs5u4A3HO3yunFdufJ3ZBAaLOt5x9V52g4RUwVWaZPcvMscDPXXne3RIYLijc3iMXmdL7+S3TvdGVdhjVGsiOiKVVzDLXEHm0kWU/jqQeCRldyItPkVAVKRmBHPUaLSMrKNUDKRe+NXEGIuSYsISdGoQbarwEtIvBBt+4KWx9JwdmdHivI3PONR/2raiKJKjkeQXGLSedtVGuxOsWkpXDmXNd4T4bj5j5xCYVBBI6oTIlFMneBcSNN08tPvdXQYWligxzHDMQC5o94WuMup8+iy9j4TujXdaCZGhGo8kv1PTwzqmUheKTa4fYveL4L3cOAc5o94RJiYsU/b3eVwDXMOW8i7b2BmIU12VoVKmFoOeHFxaZLtSJMf8YvyUZx2iGvIEaXHlqbdZ6rhZenUG6H0k4qS7jenxFhDGZS2BDna2udYm6ecMpzflfzKj8Lhmglxd4QM17ZvLnql6hJpudTLKYn3nkgGB8/0v0VMak6QXQjjsYAPE4ASdSFTuKcTFVxcT4W2YD9TH3snnFuz9eqBUp1BXtcNkBh1tmAEEb/ADUdw/sXjK9dlEUSC65c6Q1rQbuceXlc7arsYMEcXmb3+xk3KXYd9lOCVOI4htFnhYINV8e5T6cnOuANzJ0Bj6GwGDZRpspUmhrGNDWgbAfeqjeyfZulw/Dto0RO73nWo/dx/IDYQFNLLJk1MYjGgQhCzLAhCEACEIQAIQhAAq52z7IUeIU4d4KrR/DqgXadgfxNnbqeZVjQpTadohqzEQyvhicHj6dvgfOZh0hzSbxO4uJEgSqjx/gncPEte4OvmAGWd49dreq+k8fgKdduSqwOb12PMHUHqFQe0/ZCqxjhSb39E6sjxtH8oEZoIm1+hW8Mu5nKBlPBqkuaxpkn4XQA4jZpmJgTFp25L3iuBcLtBDHGIMQDOlzY6f8Ale4jCmnUkC0xZ2UtM6OzQWm3RODxKoxrg7Diow+4SGw0xGjNri0rfVvsZUQVR0gHXYHqP1hO++JbBJJIgjle0zygfNRb3OAIjwyCR12/NL4XHEFsHNF8roHQwfL1VtZXSLOyhpI1EzyjQFPX4Q16LXMLc7AZaSA4t1OW14MmNb2lKYMsyvdlhpsQQHZAdntN41vHknWAqUchaajKYOuZgeCBs3IWnUbklR4hOkr2Eyz4tFfeznZzDuDKmd2ZzoDcoO06GZjU6qqO4bTDie9lushkA7x4nCPqrR2VrjOSzLSa2Jdu7pJte+gG6jLk0xuyiVyqjTeI43u2Brfw5QTaLRdU/HUqYdLqkkiIaJPoTZO30SfE+qQ0iTPLpOg6qr8Y461jiKZMbC+vMmPJczw5ZHshmckh1xDFUqTZ8WYaTceWuvyVU4nxKtXJJsJAa2dP09V3Up1a7w0U3VHu0ABJ02brb5WutC7J+zJ5y1Ma4tH+Ux3iI5PeNPJpnqNE3jxww7vkwWqbKx2Y4Tjca/JSe9jGkCpVJ8LbXA/Ef5R6wLrb+F8OZQYGMkwBLjcu6kpbCYZlJjWU2hjGiA1ogD0SypOeoZhDSCEIWZcEIQgAQhCABCEIAEIQgAQhCABCEIAieN9nMNix/GpAuiM4s4f6heOhss9457Jn+9hazXAaMq+Ejc+NggzyyjzWsIVlJoq4pnznxDsVjKX+LhnCD7wBqNI/qpkwPOFEO4WyTmBH9F4PIzMeR+a+o0hiMHTqf4lNj/6mg/mFbxCvhnzpwsUy4A1AAJvAFt2uEEOHQ+h5se0PD2MqzQPhOwvHyC+iKvZbBuucLS9GAflCRd2NwJ/+LT+R/dT4hGhnzngeE1KlRrS4Cd3OAjnaZlW9mMbhGsp0qT6pvADQ4uduTr6QNFslLsxg26YWj6safzBUlQw7GCGMa0cmgD8lWctXIRx07Mcw3CuI4unag+nmN+8lmVu3vQfk0+qsHAfZaxkOxLwTu2npOvvuE/IBaQhGt8IsoLuMuF8Jo4duWjSawbkC583G59SnqEKhcEIQgAQhCABCEIAEIQgAQhCABC8leF6AOkJI1Uk/FgIAdIUbU4qBsmlXtC1uxQBOoVUrdr2t+EpnV7eAfAUBZd0LPn+0OPgSLvaMf8tBFmjoWan2ju/y/qj/ANxn/wCX9UBZpSFmw9o7v8v6rtvtGP8AloCzRkLP2e0OfgTql27B+AoCy7IVVo9rmu+Ep9S7QNdsUEk4hR1PigOycMxYKAHKEmKq6DkAdIXkr1AAhCEACEIQALyF6hAHJYFyaI5JRCAEHYRp2STuGUzq0J4hAEY/gdE6tCRf2ZoH4AplCAIB3ZHDH4Akj2Lw34FZEIArJ7EYb8K8/wDQ+G/CrOhAFZHYjDfhXQ7F4b8CsiEAQDeyOHHwBLM7NUB8AUyhAEazglEaNCWbw2mNGhPEIAQbhGjZdiiOSUQgDkMC9heoQAIQhAAhCE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06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手工洗車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71752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0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半自動</a:t>
            </a:r>
            <a:r>
              <a:rPr lang="zh-TW" altLang="en-US" dirty="0" smtClean="0">
                <a:solidFill>
                  <a:schemeClr val="tx1"/>
                </a:solidFill>
              </a:rPr>
              <a:t>洗</a:t>
            </a:r>
            <a:r>
              <a:rPr lang="zh-TW" altLang="en-US" dirty="0">
                <a:solidFill>
                  <a:schemeClr val="tx1"/>
                </a:solidFill>
              </a:rPr>
              <a:t>車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07" y="2708919"/>
            <a:ext cx="3660948" cy="30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08919"/>
            <a:ext cx="4232374" cy="286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全自動洗車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911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204864"/>
            <a:ext cx="7408333" cy="3450696"/>
          </a:xfrm>
        </p:spPr>
        <p:txBody>
          <a:bodyPr>
            <a:noAutofit/>
          </a:bodyPr>
          <a:lstStyle/>
          <a:p>
            <a:r>
              <a:rPr lang="zh-TW" altLang="zh-TW" sz="5400" kern="100" dirty="0" smtClean="0">
                <a:latin typeface="+mn-ea"/>
                <a:cs typeface="Times New Roman"/>
              </a:rPr>
              <a:t>把</a:t>
            </a:r>
            <a:r>
              <a:rPr lang="zh-TW" altLang="zh-TW" sz="5400" kern="100" dirty="0">
                <a:latin typeface="+mn-ea"/>
                <a:cs typeface="Times New Roman"/>
              </a:rPr>
              <a:t>汽車</a:t>
            </a:r>
            <a:r>
              <a:rPr lang="zh-TW" altLang="zh-TW" sz="5400" kern="100" dirty="0" smtClean="0">
                <a:latin typeface="+mn-ea"/>
                <a:cs typeface="Times New Roman"/>
              </a:rPr>
              <a:t>外表</a:t>
            </a:r>
            <a:endParaRPr lang="en-US" altLang="zh-TW" sz="5400" kern="100" dirty="0" smtClean="0">
              <a:latin typeface="+mn-ea"/>
              <a:cs typeface="Times New Roman"/>
            </a:endParaRPr>
          </a:p>
          <a:p>
            <a:r>
              <a:rPr lang="zh-TW" altLang="zh-TW" sz="5400" kern="100" dirty="0" smtClean="0">
                <a:latin typeface="+mn-ea"/>
                <a:cs typeface="Times New Roman"/>
              </a:rPr>
              <a:t>清洗</a:t>
            </a:r>
            <a:r>
              <a:rPr lang="zh-TW" altLang="zh-TW" sz="5400" kern="100" dirty="0">
                <a:latin typeface="+mn-ea"/>
                <a:cs typeface="Times New Roman"/>
              </a:rPr>
              <a:t>乾淨、拋光、打臘</a:t>
            </a:r>
            <a:r>
              <a:rPr lang="zh-TW" altLang="zh-TW" sz="5400" kern="100" dirty="0" smtClean="0">
                <a:latin typeface="+mn-ea"/>
                <a:cs typeface="Times New Roman"/>
              </a:rPr>
              <a:t>，</a:t>
            </a:r>
            <a:endParaRPr lang="en-US" altLang="zh-TW" sz="5400" kern="100" dirty="0" smtClean="0">
              <a:latin typeface="+mn-ea"/>
              <a:cs typeface="Times New Roman"/>
            </a:endParaRPr>
          </a:p>
          <a:p>
            <a:r>
              <a:rPr lang="zh-TW" altLang="zh-TW" sz="5400" kern="100" dirty="0" smtClean="0">
                <a:latin typeface="+mn-ea"/>
                <a:cs typeface="Times New Roman"/>
              </a:rPr>
              <a:t>使</a:t>
            </a:r>
            <a:r>
              <a:rPr lang="zh-TW" altLang="zh-TW" sz="5400" kern="100" dirty="0">
                <a:latin typeface="+mn-ea"/>
                <a:cs typeface="Times New Roman"/>
              </a:rPr>
              <a:t>汽車</a:t>
            </a:r>
            <a:r>
              <a:rPr lang="zh-TW" altLang="zh-TW" sz="5400" kern="100" dirty="0" smtClean="0">
                <a:latin typeface="+mn-ea"/>
                <a:cs typeface="Times New Roman"/>
              </a:rPr>
              <a:t>變乾淨、漂亮</a:t>
            </a:r>
            <a:endParaRPr lang="zh-TW" altLang="en-US" sz="5400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汽車</a:t>
            </a:r>
            <a:r>
              <a:rPr lang="zh-TW" altLang="en-US" dirty="0" smtClean="0">
                <a:solidFill>
                  <a:schemeClr val="tx1"/>
                </a:solidFill>
              </a:rPr>
              <a:t>美容？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2358430" cy="166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7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07975" y="1916832"/>
            <a:ext cx="7408333" cy="402676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en-US" altLang="zh-TW" sz="80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zh-TW" sz="4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03648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sz="8900" dirty="0" smtClean="0">
                <a:solidFill>
                  <a:srgbClr val="FF0000"/>
                </a:solidFill>
              </a:rPr>
              <a:t>內部</a:t>
            </a:r>
            <a:r>
              <a:rPr lang="zh-TW" altLang="en-US" sz="8900" dirty="0">
                <a:solidFill>
                  <a:srgbClr val="FF0000"/>
                </a:solidFill>
                <a:latin typeface="+mn-ea"/>
              </a:rPr>
              <a:t>清潔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/>
            </a:r>
            <a:br>
              <a:rPr lang="en-US" altLang="zh-TW" dirty="0">
                <a:solidFill>
                  <a:schemeClr val="accent2">
                    <a:lumMod val="75000"/>
                  </a:schemeClr>
                </a:solidFill>
                <a:latin typeface="+mn-ea"/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SEhQUEhQVFRUVFxUXFRcVFRQUFhQVFxQXFhUUFBQYHCggGBolHBcUITEhJSkrLi4uFx8zODMtNygtLisBCgoKDg0OGxAQGywcHyQsLCwsLCwsLCwsLCwsLCwsLCwsLCwsLCwsLCwsLCwsLCwsLCwsLCwsLCwsLCwsLDcsLP/AABEIAKoBKAMBEQACEQEDEQH/xAAbAAACAwEBAQAAAAAAAAAAAAAABAECAwUGB//EADwQAAEDAQYEAwgABAQHAAAAAAEAAhEDBBIhMUFRBWFxkSKB0RMVMlKhscHwFELh8QZigqIjU2Nyc5LC/8QAGgEAAgMBAQAAAAAAAAAAAAAAAAECAwQFBv/EAC8RAAICAQQCAgIBAwQCAwAAAAABAhEDBBIhMRNBBVEiYXEUMoEjQpGhFVKx8PH/2gAMAwEAAhEDEQA/APuKABAAgCJQAXkUKyLyYcFH12jMgdTCK+hbku2YO4gwaz0BP4UljkQeaBX3mz/N2T8UheeIDibNndkeKQvPEn3kzZ3ZHikS80SfeLdndkeKQvNEPeDdndkeKQ/LEPeLdndkvFIPLEPeLdndkeKQeWIe8W7O7I8bDyxI95M2d2T8Mg8sSfeDdndkvHIPLEPeLdndk/FIXmiR7xZs7sjxSH5Yk+8W7O7I8UheaJB4izZ3ZHikHmiQOJs2d2R4pB5oh7zZs7sjwyDzxD3mzZ3ZHhkHniHvJmzuyPFIPPEn3izZ3ZHikHmiT7wbs7sjxSDzRAcQbs7sl42PyxLNtzNyOoIS2MfkizZlZpyIPmlTJKSZcJMkSgCEASgAQAIAEACAKOcmhNmbnKVEWxW0W4NwzOw/OynHG2UzypHPrW9ztYGzfVXxxL2USzSfQtfVijRU5WuQ9ohquRWBrARJid9eSi2ly6HbZZlQHIg9DKSal0STFLbxK58JpmCQQ4mZ2AHmsmp1HjVxr+LByMqFurVB4Y53QI8y4x2XPhq9Vmf+nFL+SZlR4rVvY4xMg3BPWASFV/5LJibWTl/SErbLv4jUP8wH/a0fmVlyfL5X/bwWbTP+Lqf8x309FV/5LUP/AHDUGb2a31JA+O8YAMN0n4gORW7Q/I5sk9jVkZKhf+Hqi0mpcqXSSMHMyPscXH5fC4wNua9Pui8de/8A9Guj0JKz0JsV4lJpVA0XnFjgATEkg4TopwS3CtHM4DZqlOpUNS8Wk+Eudl4WafzCIbez8HNXZpRkltVBuR2y8LPQnJHN4u17wxrB/P4sYAF1xk4E5wJG/VWY6V2LcY/4fsz6dINfnnEkxOcyBCszyjKdxE5xHhUO31WdzS4NH9PKStFTWU00yh4pxLCqntK7plhVQ4ktxYVUtoKb9FvaJbRqRYVEmhqRN9RcR7hija3DWeRx+uag8SZZHLJD1ntgdhkef4KpljcTRHIpDSgTslAwQAIAEABQBk4pkX9nE4nxQAG6chvBdtG3VTm44ouUjJPLbpHEqW15yAb3d6LkT+bn1CH/ACQ8TZUWt/8AlPkfVOHzk1/dEPCyDbHH+UdST9BCvfzsdvEeSHhkYWio50TBjTEecYysWf5F6hbX+C+0PxOBSMJu47LnPK3NRcrX2WUqtAyWgkFww+YiSBiSAfJbVrNmSMMX+f2VqPDbIpWQ1STnEfE50mdNcR6LTHBkzylKLqv0VqvZ0LLxAtN15kDDSWxhpmMFZpvkJ48nizf8ov4rgb4oWmn4okzcMTDokERllmt+tWNYm5pC/g5Mrx9W+i7o0oUHP+Bs88m91qwfH5M3KVEXNDdmayk4e0kPiZxLQIAwOXmu3hw4dK1vXJCzrBwiRiDiI2XWTvpjswqPVqXHJW3fCLsspOJMLBk1lPhGuOl45Iq0C0TeEc8E4a37iKejrpi4DnZY4wtP9RBK2Z1hmzZtjfrHdZ5a6NUi6OjmnbZa0UYA03AOqrw55N0zWsGOujNrYV12WpVwiUWFFDSG3bBSUmiDxxfog0hph9VJZGiEsEGApcz3hHkYLT40qoPZ8+4TWVorlpIPrgLp5fUKXlsh/R/skTyPml5UJ6R1wzRjpU00+jLJSi6kXaU2hpj1lthbg7Eb6j1WeeP6L8eT0dNjpEhUdcGlOyyBggAQBBKAOLxO1FwcGaAxs4gYTyV+1xi5LsyZJ26PLNYajg4eI4+I4DDmBHJcDwavVSalwVfiuTWpZ3ASY5geuqnk+EyRxuTdtC83JkFxKp0XrlWCQAiubGQ8x+5c1fpscJ5Ns3SfsryNpWa0qLHDHxc5/AwXsMOg0sYrak/2Yt8mLmk2TAMSYaSSCcjPUjNcHU6zxZ3HH/b7L4wuPI/w5lNxMM0B8WOE7HKDhkunpHpsjagr/kOjoWiz323csiDsRktep08c+NxkSRlYeHRJqBpOgzA54jP0WHR/Hxwr8uSd2dECMl0lFVQGdak13xAHaQCiUIy7ViZDnqcXGwkmkZ0qrM3aEQsupjkuo9F+neOvy4K26vD2yQ4DG6PpO6rwYN2J+v2Tz59mVU7/AEPNF4eJoHKZWN/i+GauJLku1oGQjok3ZJKlRZLkfApaagOG2q0YIP8AuAwWsiCYAgAQMECBAcezB1qExjhtHqrVik1ZRLVY4urBlaSOvmnLFSIY9UpypIuwyZ/v0ThGivPm520bhTZmRqxQYxmy2i5n8P25qucLL4Tp8nVaVnNBKBggDn8Rr/yjz6bK3FG3bKM064Oc8LSZmL1FKKoqYpVCntTTKmzm0jh0w7YLwOpjszTXfJug7iZVbYxr2sJxdl+O6iscmrROhZnGqTnPaHElk3hGUEDPzlTenmkmFDFitrKoLmGQDdPUZhQyYnj77EaupyeWo3jKe6vx6vLHE4J9lcsSbssTBA3wAwHkJIVWHFPNOo9jclFF6V4VGibh3cB2zGcR2XU0OmyYMq3vb+vsrlkT6R6Bi9L6Ei7ngCSYA3S7LYRcnSLJA0Q9HoV0YMImDkdhOKzZMThHd7LseRSltZpTsAxvYys+XVyyL6LsWljBu+TSnZGNMgY7nFUyzTfF/wCCyOGC5qzm8fq1w5go3hLXZMLhevNugnITliQIJOkGKosbFWW20mrTuy6kXUw8upFhh10kgQbozHKDlgmgR6NQokI1iJMLdgi1HkRRXUIEACABAAgAQAvUsrcYwKsjka9lMtPjlzQtT5rTe5HKnB45bojVHNQ20W5Mm9DTUCRoDAk5CVB8EkrdIuEfsk0xywV48J8vRUZIey7FP0zoBVF5StUutJOiIq3RGTpHHJnE5nNa0tpkk9zKkKVkaMKjVJMqaOfbXXRhmcB1P7Kp1ep8GFzIKNujntbGS8ROcpSd++TZFUjCvYw914lwIECDkCIMDSROOePRSjmlFUSTMBwekCSBBd8RF0EkEOBwGGIGUeabzzaHY1Z7O1k3RF4lxHM5qE5ub5EaOOwJOwBKtw6fJllUVwQnJR7GadhkAlxBzEAYdwvTYPisWJKXO4yubkdE2drviaHRuAV0ZwjLmS6JJDFMIJpFLbZ/aNu5Tm7YchqURe1mnT5FjuTNLM0hsEAGTMTB547qLdizSUpWi1VNFL54IpWYgh081z8mq3LabMeBR/IipbMcAInPcJ4tI5RsjPVpSpE0rQQQCZByOo5EKmWGk2lyWxyJf5GDWb8w7hUqMquuC7dFOrLOeBiSimxi9rqaK/Bj5tjF1sIggClUw0xsd9uWKAPOUrTaCwhhqFxLYL2OwlknAtAu3pkznsBKiI7XCXVDSBq/HLpwu/zuiBtEKQxxAEOMIApWqXRKlGNshlmoQcn6FGN/ea1vjg5ONxySbl0O0mqNkaX+03DVEsQvxKzGpTLAMSCJvFoAIgyRnhhrmq8nMeDZpMkceTfJ/wDRfh1ItbDhBGt4uvYCDicOiUE0uQ1E4zlcRrpnp1UmrRn65OxZ6t5oP7OqyyVOjXB2rFOJVMm+Z/H7yVmKPsqzS9CSvM5UhMDCoFOJWznW6mSJGhkjlBCwfJ4JZtPUSMHUrEgV46Sa4Zr7BIAKaTfQWkHICTsFdg0+TM3GBGc1EdslnIknMx5AZD7r1/x+k/p8VPtmactzseYxbGxpGzWqLZNI1AUGySRKGMlAGVd0BJyjFNy4QqbdIWLnHAuMbf1XlsvyLjJ+P74Z2oYLilL/ACUNPqq38nqJcSlwNaPEuUWFQRjh1XpMOswTivy9c2cjJp8kZcrghtUAkwCeYQp4M6ShOv0NeTC25Rt/ZY2gvOOg033TWPHGX4uzVgySnH8kXT/jgvBMQIAEACABAAgCr2giDkmnXIpK0IgFpIdJGn4K0pblcTnSk8TcJu0/ZeiZz/uiUm+EPFhhD85Pj0PUBgJR0uSn236GQoskgSGCABJgOcNfBLd8R9j+FVlXsvwv0YWp0vd27f1lTgqiV5HcjJTIAgGZVApIgzB7VK+Cto4XsSw3YyJx0IJlp+47LzXyOkcIbkun/wBMlilTLASQNz+CfwsOg08c+dQkW5ZUhltjbtPWTK9atFggvxijJuZWhTaKoukEXSD4pIMiNdp7KmGPDizLxpIFbOq1i2WWqJs1qTZNI0AUbJJEpDBAkBKVDfQk917p6Lz/AMlr5b3ij0dPS6aNKcuyVwqo6AJiCELgZBCE2uhPnso/CNl1Pis23K9z5ZTmj+PBqCvRMoJQIzfXaDBKmsbZCWWEXTZoCodE+HygQAI5GvoEUKwRz0NfsUqvl3T+61YVSObrKfCNaTFNmVO1TG6bVWyxI1USYnxYvFNxpmC0F0zoAeRVWXdXBp0ixvJFTXDaNLAH3PGZJxmZwOQyUoXXJHUODyPYqSGFMoL0Hw5p5x3wUZq0Si6ZSczuSfqU11QrBMQJMKKXgZAIwMHkYmDtgQUKSY5Y5JW1Rm9qssqkhe02e80jLnzBkKrUYllxuH2Ro5RpPDh4TLTORIOBGY5Fed0+l1Olz7lGyyUlJEtrS8F/hABEC8cdiIkHH/atuPXOWoTyLYlwVeMeqWFhAuQ0iCHNAH25fhdDLp45I3Hhrpgl6Joiq10Fwezd0Ax5DP8AcEoxzxybW7Q00joscFpZYmXSokCAFrdbBSEkEzoM9PVShByZo0+B5XxRalXD2Xhh98N0NbXTKs+N4m4vkwp5d/uvD6tp5pc+zt4LWKN/RZZywEACBggRDhIhTg6kr4FJfiylB+hzC9hjyxyRTi7MMdy/uRZ9XbEq+ENztFWXPGC/Ymaa2qkqONlbnK2a2ZxBjT8qjLBdo36PM72yGKlQBURg5GzJlWPsRZUIdJx3Hotcsa2nMhqpLLufR0GukSFidp0daPKtCdVrrxknliYjotWPazn6qeRcFmNhTk6M2PG5vsbpDBRuwUeRhgUGy1FkhggFwCABAEPMCdseyKsVgzIIoESgZDssp/ckn0Nfs5li4eadQvus8ZkxILPDAiRiIAH15KqMWnZuz6iGTGku0jpOarzn+kULUxUVhP8AghQnxGzFwlsXhlpI2n6+Swa7SrNj/dj6Qk/iFxoaKbwQA0FwwwG4OwTnqPFjVxJ6bH5smwWZxF4JJIM6ZAdFjj8jlUrdUdWfx0HGlwN2Pik4PgbbQtmm10cq/LgyanRTxtOPKOtSrSt1WrRjTadM3BUHwTRjaLMHlpJIuzERrAOY5Jxk4l+HPLHdewo2YMZdGUk48zOiG9z5IZsspy3MwGBg+S8t8nofC/JHpnR0up3rbLssuVx9m32QHA5JyjKPL4FFqT4F7dbBSDSQTee1mEYFxABMnnopQhvboG67EXcfYDTFx/8AxACMAYktADi2QPiH7ld/TOhbzrrM16ZNMpUpzC06XVz01uHDZVkxLJ2RTZiV6j4zNlyYt2Q4usxwjOokuuzEic4kTG8Lob1ZjA0U201RKHDshzZOPRVQ/FmvUf6sFJeijqS0bjBt9FWggjzVU0mbcGSSSX0bEE6YKMI0PPmWRcEhmam2mUQjK/o1spkdIUEy3JDa+BkJEAQMwtdp9mAYmZG2hOf79FCctpdgwvK2kRYLWKrA8CAZjpoe0IhPcrJajTvDPaxhTM5DsigQU8gmC6JSGCAoEwoEhEFqdgVuJi5M6ohSX7IzPPcTtF50DIZ9co+65HyOo3f6a9HU+NwONz+xNcu/o63YFL+AsasFruGDN08pgro6HVbOMjObrdK58wO5ZrUHCQV2YyjNXFnHcZQdNDbXpNUSTLpEjKrRlEoxnHbJWhJyi7i6MRZevcrL/Qab/wBC3+ozPtlK9G7klrNPinicpR/tXAYMk4zpPsrXoNeBeEwQRyIMg4dF4+M3Ho70lb5MG8NpDJgwAAzwjLVSeWf2R2obVRMqdh/Zb9Bo3qZ/ozanOsURmlSheujGMIqMfRxHcuWcy2cLc5xIuw55OuA9jckjrsq5QbdorcWdS4rlwSqiDTTG+qKlilZHaYPpR09VXOzXp5K6fZYEwOyHLgj4U8gMgEfuf9lCDdl+eFxpDQwU2Yly6ZArNiZSss8cvoumQMq9ma8tLsbpJA0JILcRrmoyju7LMWWULr2RZLM2m0NaIAAHWBEnmiMVFUh5Mssj3S7NlIqB2SAIp5BP2JdEpEgJSfAJW6EbLxRlR5Y0GRM5QIAMYHPxffZQWS3RqyaSUI7n7HpVhjBAwQBlWUlyVzPM8RpODyTiHHA/hcTX4ZQnv9M7WgyxlHx/QhabS2mJeYHRx+wWGMW+jc2kZniNIOa0vAc6LoMgmdgRKeyX0Lci9G2MeYa4EjMajLPuk4NDUkxim66ZGB3H53U4ZZ4+YshPDDJ2j0nDapexpOZ9TivQ4ZuWJNnnsqUMjiuh9TEkCBkoYGNobIRtUltYm9vKFqZwXi9Zh8OWWP8A+0d3T5N+NSLLKXAhjRezN1Oeq9n8fsWCOzk4WpUvJ+Qytf6KQlAgQMIQKiITsCHMkQk+Rxe12YXXCRdvDqomi4t7rov7BpGRH3TIeSSfZdpAAEymo2VSauxeozDwzrsozx8cGrBqE5VIysxcyJHhPnHoqMayR7NWfw5r2cNf9nQWk5dggAQAHJAA0IEgQSAhH6AwoWRrXPcAJcQchhDA3D/1nzUFBJ2Wz1E5xSZuplIIAEAQ4JpiaOZxKyX27EYhV58KzQ2+yWDM8U93o8rxXhgqw2peF0kwMJ9QuE4ZMEtsjvRnDMt0RT3FTvNcSS5kAEzoZ8QBxPZQ8rpkvGkMWThzabrwJLi26SYxyxPPAKMsjaJRjTH6NO84N3IHlqp6fHvyKJVqJ7Mbkju2iq5l0M+VxwEwGgabZL1EIJ8PhdHJ0eKORylP9DvD6jnU2l2ZzwjmoTST4DUxjHI9vQwqzOwQwK1clJCfQnTy6rxmvyb9RL/g7umjtxRRZYy4JTSbe2PYNqrYU6kTzy/qu/iyPQ4NuRfk+jnSgtRl/DpDFCYk64rpaJ5HivI7vky6japVH0ci222qKt0OAaX3W4NxwYXTO3j7Kc5ysxttM7a0LotBMAQAIAhxQBhXrgJukrYQjKctqEn1yeSyy1VppHUh8Yo1KRmKhE5oxZ0k7HqdFvyJ40khuyVshqFfhkskTDrMPiyWh0KRnBzojCZPbmkyUUSgSRD8j0KaBmlVsOcOZ9fyoJ3FEpKpFFMiCABAgQMEACABMDKuFKLISPPcX+JvR33C5vyj4ib/AItfkxFcY7TBNLc6ItpK2dbhvDiHBztMgOmpXZ0uieNqbONqdZ5E4I7bWre2Y4NouAokgQIEAVqDBSTE1aoSZmR+815n5nTrHl3RXD/+TqaDK5w2y7RdcY6CIuyQF2fhcW7LLI10uDBr5pQ2mlamdMcMOR5/RbPk9PlzSjt69lOiyQxxd9jDRAA2XWxx2RUUY5y3SbKmi0zLQZzkDHXFScURLoQAmAIAEmgMrQ6Ap06E2k05dHKc48yccNzsJXOyzlupnoNPDFsU4I5h4sYJ9mQQ4tF4txwJEXC4nLQRgVVVlrnQmP8AEZuMeKU3mh0B3whxIbeJA2025p7SPl/R6Ck+CCrcE9sv5KNZhWXFb7R16ZwW9nCRZIkCAJaJIG5H3SbpDXYxxBkPncfUf0jsq8T4osyrmxZWlRD3QCdgUpOkOMdzSOXYOKmpVueGLocImZP9ndwqY5W3R0M+jjCDkn7OqrznLoEACABAGdfJNdkJHnuL/E3ofuFzvleonR+LfMhBcc7Azw+ze0dGggnnjktuiweSdvpGHXZ1jhS7Z6eixd1ulRxYqzRRJAgAQAIACi6ChGsIcsHyuLfp+FyX6HJWV2QXhebwaPLlkltaX2dSeoxwTdjFmpxic16zTaeOCCiji5cryytm6vECA6OfauJhjrt2fEG5xpOR5B3YbqmWSmQc6Ogrk+CfYIAEACAEbe7DzVeaTUbXZo0cFLL+VV+xF0QREg5jrmsscOSbtnVyarDi9oza1sjwgFvwmBgNhtmU8mnnAjp9ZhzSpcFv4dnyt+G7kPhGIb0WezYkjai2TyW3T4P97OVrtXt/04d+zqswH1WiT9nNxxt7UVs9a+JghQjPcrLsuLxuuzVTKRiwsl/QT5nAflVZHxRZiVsct1K83DMYj0VUHTLskbRywtRkBwkQcigknRnToNb8IAwDf9LZujykqO1E55ZS7ZopFYIAEACAKVck0RkcDjTPhPMjyifwsPycbgmbfjHWRoQoUS83R58hqVy9PgeZ7UdLUZ1hW5nouHWO42Jk5kxC7uHCsMNpxMuV5p7h8BWEAQMEACABAAgDKrSlS4apkGubRWnZ4RdcLgFFt2zcBRJpUCABACr+HUy68Wgm9fxAONy5GOkY9cVB40yO1DSmSBAAgAQBhVpypKn2Q5T4Mv4ZT3FfjRjXsqJNSjTHC4SUo9i1JpcsWPTxk7OzqdZPFFQVNs6NmowtcuFSOTzJ7n2a2hhIgGJiemqqkmy/FKMHbNWiMAmlRGUm3YJkTpcOpQ2Tm7Hy0/eazZHbNOKNIaIUC05Nqo3XcjiPyFoxytUZMq2syVhAhAAgAQAIAEAQ4JoTOZxOz3mOgSRiOo/Sq9Tj8mNpdktNPZlTOfwRsvdlgPPPRc74ziUvs6HyXMY10ehpjBdV/s5serLpDJQBCABAAgAQAIAEACQAmAIAEACBAgYIACgQIGCAKubKaYmkVFJCddCr7LtCQyUD4BAjSz0b7o0Gfp5qE5UicIts7AWb2bCUAZV6IcIP9inF0yMopo5L2kGDn+4jktSlasyONOiqYgQAIAEASgAQBm5idiaEK3DPHfY64dYEg+UrLLTJz3x4L46h7NkuTosWj1yULklMYIAEACABAAgAQAEoAp7ROhWiQ8I2haJvhFBaM3VwmokXIqLQntDeateojTLJEgQBKAIQAIAEACAJQANaSQBiSk2krHFW6OtZqF0R3O5WVytmuMaRskSBAAgBe02cPGx0KlGVMhKCaOY9hBg4H9yWlSTMsk48FUxIEACQAmAIAhxQhN0ZXiZIyGakRsvTKTVDiy6RIEACABAAXJpBdFDVCe0i5oj2wT2C3opeLjA/oOqH+IlcujYWMakz2UPIyzxIo6xnR3f1CayfYnifooyyvOZA+qk5r0RWOXsZp2Zo0k7nFVOTLFBItUpB2Y9e6NzJOKFatnLcW4jbX+qsUk+ymWNrkoy0KW0Sn9l/bpbQ3h7dG0N5IrBJxHvRPtgjYG9Fg9JqiVlkhktaSYGJ/eyjKVDSvo6llswaNzqfwOSzzk5GqENqGFEmCABAAgAQBnWohwgj+iak10RlFPs5tayubzHLPzCvjkXszzxtGAKs7KuirnQmkDdFDWUtpHcVNoRtFvM6loQo0Jyb4NrQC2nHS99yoxpy5JyTURejaFZJFcZ0a/xCjtJbwNoT2UG+yDVI0PYopC3NEi0pbB+QKcvyy1P7mUNqILdIYbZG6yfP8KtzfotWJeyrrE3SR5+qayMTxImo9lFhc4w0ZmCc94CjKV8snGNKkJH/ABFZ7rXB5IcC5sNdJaIk3YmPE3uobkT2sabxSkansr4vn+XXJx/+SjcG0cUiIIAEACAM6lFrswCmpNEXBMo2yMGnckp72LxxJNmZ8o8sEb2HjiUNjbzHmUKbF40H8E3n3T8jDxxMajLronDRSTvsrap8DtnsrnchufwFTPIl0aIY2+zo0aAaMO+pVDk2aIwUTZIkCABAAgAQAIAEARCAMa1la7MY7jAqSm0QeNMSrcOObSDycJViylLw/wDqLush1YP9LvxgpqZW4EspQIuH/afynuEopeizWxkwjyb6osl16Jk/K76eqXAX+iMfkd2HqnYf4ILP+mezfVF/sOPoGsjJhHQD1Q2H+C8n5XfT1S4Hf6M3U96Z7D1Uk/2JpP0XE/I7sPVJ0NcEyfld9PVLgLCT8rvp6o4DcLcRsQr0zTe190lsxAmHAxM8kmkwUqOTT/wnSDWtioQA4GSCSHBgMk/+MHrjoIjsRLeOUuCtFVtUh5e0kgw3Igi7yAvO7xlEPahbzpyfld9FLgVhJ+V30RwFhJ+V30RwFhJ+V30RwFhJ+V30RwMJPylHABJ+Uo4D+Ah2je5A+0otB+Xo0ZZ3nMgdAT91FyHsl7N6NjaDejHcqtzssjjobAUC0lAAgAQAIAEACABAAgAQBCAITYS6KlJB6KwpEaJAQSoIQKkEIHSABQsKAhTJUghBGkEJNhSCEIKQQpBSCEgpEwgTQQgaSIhBFrkhBKkCApAgKQICiYQKiITCgIQRZLAoyBF0DJSRJkoAEACABAA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7" y="1664732"/>
            <a:ext cx="7240175" cy="48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sz="8900" dirty="0" smtClean="0"/>
              <a:t>吸塵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-738" r="20426" b="738"/>
          <a:stretch/>
        </p:blipFill>
        <p:spPr bwMode="auto">
          <a:xfrm>
            <a:off x="395536" y="1714388"/>
            <a:ext cx="6277649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123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4335</TotalTime>
  <Words>73</Words>
  <Application>Microsoft Office PowerPoint</Application>
  <PresentationFormat>如螢幕大小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波形</vt:lpstr>
      <vt:lpstr>汽車美容</vt:lpstr>
      <vt:lpstr>汽車美容vs一般的洗車</vt:lpstr>
      <vt:lpstr>洗車的方式？</vt:lpstr>
      <vt:lpstr>手工洗車</vt:lpstr>
      <vt:lpstr>半自動洗車</vt:lpstr>
      <vt:lpstr>全自動洗車</vt:lpstr>
      <vt:lpstr>汽車美容？</vt:lpstr>
      <vt:lpstr>內部清潔 </vt:lpstr>
      <vt:lpstr>吸塵 </vt:lpstr>
      <vt:lpstr>腳踏板 </vt:lpstr>
      <vt:lpstr>儀表板</vt:lpstr>
      <vt:lpstr>椅套清洗 </vt:lpstr>
      <vt:lpstr>玻璃清潔 </vt:lpstr>
      <vt:lpstr>車廂整理 </vt:lpstr>
      <vt:lpstr>外部清潔 </vt:lpstr>
      <vt:lpstr>輪框 </vt:lpstr>
      <vt:lpstr>輪胎油</vt:lpstr>
      <vt:lpstr>柏油去除 </vt:lpstr>
      <vt:lpstr>打蠟 </vt:lpstr>
      <vt:lpstr>車身清潔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認識各大洲</dc:title>
  <dc:creator>user</dc:creator>
  <cp:lastModifiedBy>user</cp:lastModifiedBy>
  <cp:revision>40</cp:revision>
  <dcterms:created xsi:type="dcterms:W3CDTF">2014-10-22T05:28:49Z</dcterms:created>
  <dcterms:modified xsi:type="dcterms:W3CDTF">2015-09-16T13:02:18Z</dcterms:modified>
</cp:coreProperties>
</file>