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58" r:id="rId6"/>
    <p:sldId id="259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1" autoAdjust="0"/>
    <p:restoredTop sz="9466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49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7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4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7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5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7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93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4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塗鴉手作社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上課日期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5.25/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:13:20-15.05)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400800" cy="43924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帆布水壺袋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壓克力彩繪創作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9685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顏色有冷暖、明暗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9766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2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調出你自己想要的色彩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47260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6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、壓克力彩繪創作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90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壓克力俗稱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丙烯顏料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，具有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好調色、覆蓋力強，又不易褪色等多種實用性功能。壓克力顏料像油畫一樣富於變化，薄塗法、厚塗法、透明畫法、層疊法、刮塗法等各種筆法，利用多彩混性的特質，配合不同繪畫技巧，揮灑出耳目一新的視覺效果，帶領您進入藝術的領域，玩出壓克力顏料的無限可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352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壓克力也是水性的顏料，會形成一層保護膜，也就是說具有防水的功能。</a:t>
            </a:r>
          </a:p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所使用的工具只要附著的顏料還未乾之前，都可以很容易清洗乾淨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壓克力顏料從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非常薄的薄塗技法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，透明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效果的營造，一直到不透明的厚塗技法都可以應用。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2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二、材料介紹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筆或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壓克力顏料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調色盤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清水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杯子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98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彩繪材料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728" y="1737759"/>
            <a:ext cx="8517632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素描筆</a:t>
            </a:r>
          </a:p>
          <a:p>
            <a:pPr marL="0" indent="0">
              <a:buNone/>
            </a:pP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" y="2636912"/>
            <a:ext cx="18722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35544" y="1700808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壓克力顏料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3475"/>
            <a:ext cx="3744416" cy="363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41184" y="182558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29" y="2729256"/>
            <a:ext cx="2000250" cy="334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壓克力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扁、圓）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5202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923928" y="75599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調色盤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628800"/>
            <a:ext cx="288031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4248" y="768055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杯子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2322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四、調色技法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首先可以先從「淡化」開始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3367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混色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048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4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顏色有體積感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247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04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289</Words>
  <Application>Microsoft Office PowerPoint</Application>
  <PresentationFormat>如螢幕大小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社團:塗鴉手作社    (上課日期5.25/時間=下午:13:20-15.05)</vt:lpstr>
      <vt:lpstr>一、壓克力彩繪創作課程簡介:</vt:lpstr>
      <vt:lpstr>PowerPoint 簡報</vt:lpstr>
      <vt:lpstr>PowerPoint 簡報</vt:lpstr>
      <vt:lpstr>彩繪材料:</vt:lpstr>
      <vt:lpstr>PowerPoint 簡報</vt:lpstr>
      <vt:lpstr>四、調色技法:  (1)首先可以先從「淡化」開始</vt:lpstr>
      <vt:lpstr>(2)混色</vt:lpstr>
      <vt:lpstr>(3)顏色有體積感</vt:lpstr>
      <vt:lpstr>(4)顏色有冷暖、明暗</vt:lpstr>
      <vt:lpstr>(5) 調出你自己想要的色彩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社團:塗鴉手作社    (上課日期5.25/時間=下午:13:20-15.05)</dc:title>
  <dc:creator>USER</dc:creator>
  <cp:lastModifiedBy>USER</cp:lastModifiedBy>
  <cp:revision>13</cp:revision>
  <dcterms:created xsi:type="dcterms:W3CDTF">2021-05-30T08:26:04Z</dcterms:created>
  <dcterms:modified xsi:type="dcterms:W3CDTF">2021-05-31T03:09:58Z</dcterms:modified>
</cp:coreProperties>
</file>