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79" r:id="rId5"/>
    <p:sldId id="272" r:id="rId6"/>
    <p:sldId id="271" r:id="rId7"/>
    <p:sldId id="267" r:id="rId8"/>
    <p:sldId id="273" r:id="rId9"/>
    <p:sldId id="260" r:id="rId10"/>
    <p:sldId id="269" r:id="rId11"/>
    <p:sldId id="276" r:id="rId12"/>
    <p:sldId id="275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1" autoAdjust="0"/>
    <p:restoredTop sz="94660"/>
  </p:normalViewPr>
  <p:slideViewPr>
    <p:cSldViewPr>
      <p:cViewPr varScale="1">
        <p:scale>
          <a:sx n="63" d="100"/>
          <a:sy n="63" d="100"/>
        </p:scale>
        <p:origin x="-3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49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37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47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3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9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18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47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58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575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93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40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A82D-5462-402F-AA51-BF2627B602DA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45E3D-0FDD-4226-A291-9FB52AE7B1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43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社團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塗鴉手作社 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上課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6.1/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:13:20-15.05)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2132856"/>
            <a:ext cx="6400800" cy="439248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帆布水壺袋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壓克力顏料彩繪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1008"/>
            <a:ext cx="496855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33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4582">
            <a:off x="5014561" y="2193560"/>
            <a:ext cx="3588768" cy="392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2" y="2420888"/>
            <a:ext cx="396043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333888" y="1184097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海豚</a:t>
            </a:r>
          </a:p>
        </p:txBody>
      </p:sp>
      <p:sp>
        <p:nvSpPr>
          <p:cNvPr id="5" name="矩形 4"/>
          <p:cNvSpPr/>
          <p:nvPr/>
        </p:nvSpPr>
        <p:spPr>
          <a:xfrm>
            <a:off x="5220072" y="1099851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素描海豚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7557" y="242104"/>
            <a:ext cx="300595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動物圖案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4994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4548">
            <a:off x="4366281" y="1924757"/>
            <a:ext cx="459274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4320480" cy="410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54378" y="620688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海豚</a:t>
            </a:r>
          </a:p>
        </p:txBody>
      </p:sp>
      <p:sp>
        <p:nvSpPr>
          <p:cNvPr id="5" name="矩形 4"/>
          <p:cNvSpPr/>
          <p:nvPr/>
        </p:nvSpPr>
        <p:spPr>
          <a:xfrm>
            <a:off x="5436096" y="63291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素描海豚</a:t>
            </a:r>
          </a:p>
        </p:txBody>
      </p:sp>
    </p:spTree>
    <p:extLst>
      <p:ext uri="{BB962C8B-B14F-4D97-AF65-F5344CB8AC3E}">
        <p14:creationId xmlns:p14="http://schemas.microsoft.com/office/powerpoint/2010/main" val="2227367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68" y="2070890"/>
            <a:ext cx="4716016" cy="422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004048" y="920914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素描白頭翁</a:t>
            </a:r>
          </a:p>
        </p:txBody>
      </p:sp>
      <p:sp>
        <p:nvSpPr>
          <p:cNvPr id="5" name="矩形 4"/>
          <p:cNvSpPr/>
          <p:nvPr/>
        </p:nvSpPr>
        <p:spPr>
          <a:xfrm>
            <a:off x="1043608" y="815410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白頭翁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6004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55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r>
              <a:rPr lang="en-US" altLang="zh-TW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植物</a:t>
            </a:r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、動物為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endParaRPr lang="en-US" altLang="zh-TW" sz="4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、繪製系列草圖、構圖解說</a:t>
            </a:r>
            <a:endParaRPr lang="en-US" altLang="zh-TW" sz="4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繪製草圖用品</a:t>
            </a:r>
            <a:r>
              <a:rPr lang="en-US" altLang="zh-TW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素描</a:t>
            </a:r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筆或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鉛筆</a:t>
            </a:r>
            <a:endParaRPr lang="en-US" altLang="zh-TW" sz="4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帆布</a:t>
            </a:r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水壺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endParaRPr lang="en-US" altLang="zh-TW" sz="4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圖案</a:t>
            </a:r>
            <a:r>
              <a:rPr lang="en-US" altLang="zh-TW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植物</a:t>
            </a:r>
            <a:r>
              <a:rPr lang="en-US" altLang="zh-TW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葉子、草、花朵</a:t>
            </a:r>
            <a:r>
              <a:rPr lang="en-US" altLang="zh-TW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動物</a:t>
            </a:r>
            <a:r>
              <a:rPr lang="en-US" altLang="zh-TW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海豚、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白頭翁</a:t>
            </a:r>
            <a:r>
              <a:rPr lang="en-US" altLang="zh-TW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67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/>
          <a:lstStyle/>
          <a:p>
            <a:pPr marL="0" indent="0">
              <a:buNone/>
            </a:pP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素描筆或鉛筆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212976"/>
            <a:ext cx="2088232" cy="327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56992"/>
            <a:ext cx="2000250" cy="312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436096" y="2066945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帆布水壺袋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37" y="3356992"/>
            <a:ext cx="177958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322073" y="194737"/>
            <a:ext cx="2492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繪圖方式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352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構圖技巧</a:t>
            </a:r>
            <a:r>
              <a:rPr lang="en-US" altLang="zh-TW" dirty="0" smtClean="0"/>
              <a:t>: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直接用鉛筆構圖在帆布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水壺袋上。</a:t>
            </a:r>
          </a:p>
          <a:p>
            <a:pPr marL="0" indent="0">
              <a:buNone/>
            </a:pP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用淺色打底 然後依序上顏色更深的顏色 一層一層上色。 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盡量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不要用黑色 而用明度較低的顏色重疊當黑色 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**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注意圖案不會畫，可以用紙練習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</a:t>
            </a:r>
            <a:endParaRPr lang="en-US" altLang="zh-TW" sz="4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確定會畫圖後，就可直接用鉛筆構圖在帆布水壺袋上。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86890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植物圖案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葉子            葉子素描</a:t>
            </a:r>
          </a:p>
          <a:p>
            <a:pPr marL="0" indent="0">
              <a:buNone/>
            </a:pP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6004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00" y="2276872"/>
            <a:ext cx="387667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42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4" y="1484785"/>
            <a:ext cx="399432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81642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633628" y="482769"/>
            <a:ext cx="2718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素描草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482769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草</a:t>
            </a:r>
          </a:p>
        </p:txBody>
      </p:sp>
    </p:spTree>
    <p:extLst>
      <p:ext uri="{BB962C8B-B14F-4D97-AF65-F5344CB8AC3E}">
        <p14:creationId xmlns:p14="http://schemas.microsoft.com/office/powerpoint/2010/main" val="300141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>(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花朵圖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9144"/>
            <a:ext cx="37076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27584" y="120636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向日葵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03244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364088" y="1128961"/>
            <a:ext cx="274947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素描向日葵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962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102964" cy="382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331640" y="764704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雞蛋花</a:t>
            </a:r>
          </a:p>
        </p:txBody>
      </p:sp>
      <p:sp>
        <p:nvSpPr>
          <p:cNvPr id="5" name="矩形 4"/>
          <p:cNvSpPr/>
          <p:nvPr/>
        </p:nvSpPr>
        <p:spPr>
          <a:xfrm>
            <a:off x="4644008" y="744920"/>
            <a:ext cx="2790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素描雞蛋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花</a:t>
            </a:r>
            <a:b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916832"/>
            <a:ext cx="3528392" cy="365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206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百合花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03244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664" y="1772816"/>
            <a:ext cx="392580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292080" y="518687"/>
            <a:ext cx="3240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素描百合花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998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200</Words>
  <Application>Microsoft Office PowerPoint</Application>
  <PresentationFormat>如螢幕大小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社團:塗鴉手作社    (上課日期6.1/時間=下午:13:20-15.05)</vt:lpstr>
      <vt:lpstr>PowerPoint 簡報</vt:lpstr>
      <vt:lpstr>PowerPoint 簡報</vt:lpstr>
      <vt:lpstr>構圖技巧: </vt:lpstr>
      <vt:lpstr>PowerPoint 簡報</vt:lpstr>
      <vt:lpstr>PowerPoint 簡報</vt:lpstr>
      <vt:lpstr>(2)花朵圖 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社團:塗鴉手作社    (上課日期5.25/時間=下午:13:20-15.05)</dc:title>
  <dc:creator>USER</dc:creator>
  <cp:lastModifiedBy>USER</cp:lastModifiedBy>
  <cp:revision>24</cp:revision>
  <dcterms:created xsi:type="dcterms:W3CDTF">2021-05-30T08:26:04Z</dcterms:created>
  <dcterms:modified xsi:type="dcterms:W3CDTF">2021-05-31T03:40:57Z</dcterms:modified>
</cp:coreProperties>
</file>