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B77-AFAA-4825-B0C9-420AA3822790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71FE-1E96-4B20-B9B1-B3B1B8A58C1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B77-AFAA-4825-B0C9-420AA3822790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71FE-1E96-4B20-B9B1-B3B1B8A58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B77-AFAA-4825-B0C9-420AA3822790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71FE-1E96-4B20-B9B1-B3B1B8A58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B77-AFAA-4825-B0C9-420AA3822790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71FE-1E96-4B20-B9B1-B3B1B8A58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B77-AFAA-4825-B0C9-420AA3822790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71FE-1E96-4B20-B9B1-B3B1B8A58C1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B77-AFAA-4825-B0C9-420AA3822790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71FE-1E96-4B20-B9B1-B3B1B8A58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B77-AFAA-4825-B0C9-420AA3822790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71FE-1E96-4B20-B9B1-B3B1B8A58C1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B77-AFAA-4825-B0C9-420AA3822790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71FE-1E96-4B20-B9B1-B3B1B8A58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B77-AFAA-4825-B0C9-420AA3822790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71FE-1E96-4B20-B9B1-B3B1B8A58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B77-AFAA-4825-B0C9-420AA3822790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71FE-1E96-4B20-B9B1-B3B1B8A58C1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B77-AFAA-4825-B0C9-420AA3822790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71FE-1E96-4B20-B9B1-B3B1B8A58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151B77-AFAA-4825-B0C9-420AA3822790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A1571FE-1E96-4B20-B9B1-B3B1B8A58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bZJR1dxk_Q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www.youtube.com/watch?v=7P6i77a1kH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iqkT6owOUI&amp;list=PL6kaeV-x5FxbnIG1K8dAfugk6g2_Y4Cj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BDVv-zTc9vI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KUrXJ85DH4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s://www.youtube.com/watch?v=8IJTbohsZt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D00s_6hRdI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sso9TOabdNc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aira-komori.jpn.org/animals01tw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InI0IfEoYm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1Rx5uqX4mB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BuDT-mQ6pjE" TargetMode="External"/><Relationship Id="rId2" Type="http://schemas.openxmlformats.org/officeDocument/2006/relationships/hyperlink" Target="https://www.youtube.com/watch?v=EW5kMuzbbh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8.jpeg"/><Relationship Id="rId5" Type="http://schemas.openxmlformats.org/officeDocument/2006/relationships/hyperlink" Target="https://www.youtube.com/watch?v=e7_kuIXR0iE" TargetMode="External"/><Relationship Id="rId10" Type="http://schemas.openxmlformats.org/officeDocument/2006/relationships/hyperlink" Target="https://www.youtube.com/watch?v=X30whmRxrNI" TargetMode="External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D9Pl7aSZHL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hyperlink" Target="https://www.youtube.com/watch?v=EW5kMuzbbh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vXQn9oIRAM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4.png"/><Relationship Id="rId4" Type="http://schemas.openxmlformats.org/officeDocument/2006/relationships/hyperlink" Target="https://www.youtube.com/watch?v=X30whmRxrNI" TargetMode="Externa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舞蹈和音樂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藝術領域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738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15200" cy="72494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 smtClean="0"/>
              <a:t>各種舞蹈的類型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206778"/>
            <a:ext cx="8229600" cy="4525963"/>
          </a:xfrm>
        </p:spPr>
        <p:txBody>
          <a:bodyPr numCol="2">
            <a:normAutofit/>
          </a:bodyPr>
          <a:lstStyle/>
          <a:p>
            <a:r>
              <a:rPr lang="zh-TW" altLang="en-US" sz="3600" dirty="0" smtClean="0"/>
              <a:t>踢踏舞</a:t>
            </a:r>
            <a:endParaRPr lang="en-US" altLang="zh-TW" sz="3600" dirty="0" smtClean="0"/>
          </a:p>
          <a:p>
            <a:endParaRPr lang="en-US" altLang="zh-TW" sz="4000" dirty="0" smtClean="0"/>
          </a:p>
          <a:p>
            <a:endParaRPr lang="en-US" altLang="zh-TW" sz="4000" dirty="0" smtClean="0"/>
          </a:p>
          <a:p>
            <a:endParaRPr lang="en-US" altLang="zh-TW" sz="4000" dirty="0"/>
          </a:p>
          <a:p>
            <a:r>
              <a:rPr lang="zh-TW" altLang="en-US" sz="3600" dirty="0" smtClean="0"/>
              <a:t>芭蕾舞</a:t>
            </a:r>
            <a:endParaRPr lang="en-US" altLang="zh-TW" sz="3600" dirty="0" smtClean="0"/>
          </a:p>
          <a:p>
            <a:endParaRPr lang="en-US" altLang="zh-TW" sz="4000" dirty="0" smtClean="0"/>
          </a:p>
          <a:p>
            <a:r>
              <a:rPr lang="zh-TW" altLang="en-US" sz="4000" dirty="0" smtClean="0"/>
              <a:t>肚皮舞</a:t>
            </a:r>
            <a:endParaRPr lang="en-US" altLang="zh-TW" sz="4000" dirty="0" smtClean="0"/>
          </a:p>
          <a:p>
            <a:endParaRPr lang="en-US" altLang="zh-TW" sz="4000" dirty="0"/>
          </a:p>
          <a:p>
            <a:endParaRPr lang="en-US" altLang="zh-TW" sz="4000" dirty="0" smtClean="0"/>
          </a:p>
          <a:p>
            <a:endParaRPr lang="en-US" altLang="zh-TW" sz="4000" dirty="0" smtClean="0"/>
          </a:p>
          <a:p>
            <a:r>
              <a:rPr lang="zh-TW" altLang="en-US" sz="4000" dirty="0" smtClean="0"/>
              <a:t>國標舞</a:t>
            </a:r>
            <a:endParaRPr lang="en-US" altLang="zh-TW" sz="4000" dirty="0" smtClean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44824"/>
            <a:ext cx="3138771" cy="20977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94" y="4689444"/>
            <a:ext cx="2239132" cy="2061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4" y="1844824"/>
            <a:ext cx="2337014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2"/>
          <a:stretch/>
        </p:blipFill>
        <p:spPr bwMode="auto">
          <a:xfrm>
            <a:off x="4812982" y="4886389"/>
            <a:ext cx="2423314" cy="17629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2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 smtClean="0"/>
              <a:t>各種舞蹈的類型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4285" y="1709662"/>
            <a:ext cx="7499176" cy="4632176"/>
          </a:xfrm>
        </p:spPr>
        <p:txBody>
          <a:bodyPr numCol="2">
            <a:normAutofit/>
          </a:bodyPr>
          <a:lstStyle/>
          <a:p>
            <a:r>
              <a:rPr lang="zh-TW" altLang="en-US" dirty="0" smtClean="0"/>
              <a:t>現代舞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 smtClean="0"/>
              <a:t>嘻哈舞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民族</a:t>
            </a:r>
            <a:r>
              <a:rPr lang="zh-TW" altLang="en-US" dirty="0" smtClean="0"/>
              <a:t>舞</a:t>
            </a:r>
            <a:endParaRPr lang="en-US" altLang="zh-TW" dirty="0" smtClean="0"/>
          </a:p>
          <a:p>
            <a:r>
              <a:rPr lang="zh-TW" altLang="en-US" dirty="0" smtClean="0"/>
              <a:t>民族舞蹈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原住民</a:t>
            </a:r>
            <a:r>
              <a:rPr lang="zh-TW" altLang="en-US" dirty="0"/>
              <a:t>傳統舞蹈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736304" cy="18208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1" y="4519026"/>
            <a:ext cx="2722390" cy="20531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46" y="2204864"/>
            <a:ext cx="2703444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73" y="4519026"/>
            <a:ext cx="2703579" cy="20276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4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 smtClean="0"/>
              <a:t>來來來，考考大家的聽力</a:t>
            </a:r>
            <a:r>
              <a:rPr lang="zh-TW" altLang="en-US" dirty="0"/>
              <a:t>！</a:t>
            </a:r>
          </a:p>
        </p:txBody>
      </p:sp>
      <p:pic>
        <p:nvPicPr>
          <p:cNvPr id="307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3484"/>
            <a:ext cx="4464496" cy="447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7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 smtClean="0"/>
              <a:t>請回答這是什麼音效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yinxiao.org_521771814032621130564220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5616" y="2060848"/>
            <a:ext cx="1584176" cy="1584176"/>
          </a:xfrm>
          <a:prstGeom prst="rect">
            <a:avLst/>
          </a:prstGeom>
        </p:spPr>
      </p:pic>
      <p:pic>
        <p:nvPicPr>
          <p:cNvPr id="6" name="yinxiao.org_52177180809021732435844818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91880" y="2044080"/>
            <a:ext cx="1600944" cy="1600944"/>
          </a:xfrm>
          <a:prstGeom prst="rect">
            <a:avLst/>
          </a:prstGeom>
        </p:spPr>
      </p:pic>
      <p:pic>
        <p:nvPicPr>
          <p:cNvPr id="7" name="yinxiao.org_52177181403302238393450818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40152" y="2044080"/>
            <a:ext cx="1656184" cy="1656184"/>
          </a:xfrm>
          <a:prstGeom prst="rect">
            <a:avLst/>
          </a:prstGeom>
        </p:spPr>
      </p:pic>
      <p:pic>
        <p:nvPicPr>
          <p:cNvPr id="8" name="yinxiao.org_5217718071231153339828418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6312" y="4259851"/>
            <a:ext cx="1545704" cy="1545704"/>
          </a:xfrm>
          <a:prstGeom prst="rect">
            <a:avLst/>
          </a:prstGeom>
        </p:spPr>
      </p:pic>
      <p:pic>
        <p:nvPicPr>
          <p:cNvPr id="9" name="yinxiao.org_52177180712614225024918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15579" y="4232907"/>
            <a:ext cx="1572647" cy="1572647"/>
          </a:xfrm>
          <a:prstGeom prst="rect">
            <a:avLst/>
          </a:prstGeom>
        </p:spPr>
      </p:pic>
      <p:pic>
        <p:nvPicPr>
          <p:cNvPr id="10" name="guitar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33652" y="4208242"/>
            <a:ext cx="1634692" cy="16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3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68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0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dirty="0" smtClean="0"/>
              <a:t>聽聽看，這首歌出現了什麼樂器？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ＳＨＥ－十面埋伏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pSp>
        <p:nvGrpSpPr>
          <p:cNvPr id="26" name="群組 25"/>
          <p:cNvGrpSpPr/>
          <p:nvPr/>
        </p:nvGrpSpPr>
        <p:grpSpPr>
          <a:xfrm>
            <a:off x="5868144" y="1724761"/>
            <a:ext cx="2692674" cy="4197135"/>
            <a:chOff x="5868144" y="1724761"/>
            <a:chExt cx="2692674" cy="4197135"/>
          </a:xfrm>
        </p:grpSpPr>
        <p:pic>
          <p:nvPicPr>
            <p:cNvPr id="5" name="Pictur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348880"/>
              <a:ext cx="2692674" cy="357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弧形接點 5"/>
            <p:cNvCxnSpPr>
              <a:stCxn id="8" idx="3"/>
            </p:cNvCxnSpPr>
            <p:nvPr/>
          </p:nvCxnSpPr>
          <p:spPr>
            <a:xfrm>
              <a:off x="6948267" y="1924816"/>
              <a:ext cx="434800" cy="448017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6156176" y="1724761"/>
              <a:ext cx="792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/>
                <a:t>琵琶</a:t>
              </a:r>
              <a:endParaRPr lang="zh-TW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258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156176" y="1724761"/>
            <a:ext cx="2712482" cy="2764565"/>
            <a:chOff x="6156176" y="1724761"/>
            <a:chExt cx="2712482" cy="2764565"/>
          </a:xfrm>
        </p:grpSpPr>
        <p:pic>
          <p:nvPicPr>
            <p:cNvPr id="6150" name="Picture 6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458" y="2348880"/>
              <a:ext cx="1800200" cy="214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6156176" y="1724761"/>
              <a:ext cx="792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/>
                <a:t>二胡</a:t>
              </a:r>
            </a:p>
          </p:txBody>
        </p:sp>
        <p:cxnSp>
          <p:nvCxnSpPr>
            <p:cNvPr id="13" name="弧形接點 12"/>
            <p:cNvCxnSpPr/>
            <p:nvPr/>
          </p:nvCxnSpPr>
          <p:spPr>
            <a:xfrm>
              <a:off x="6801179" y="1900862"/>
              <a:ext cx="434800" cy="448017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/>
              <a:t>聽聽看，這首歌出現了什麼樂器？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周杰倫－霍元甲　　　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5" y="2487310"/>
            <a:ext cx="3750001" cy="3750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pSp>
        <p:nvGrpSpPr>
          <p:cNvPr id="6" name="群組 5"/>
          <p:cNvGrpSpPr/>
          <p:nvPr/>
        </p:nvGrpSpPr>
        <p:grpSpPr>
          <a:xfrm>
            <a:off x="4566677" y="1724761"/>
            <a:ext cx="2145769" cy="2764565"/>
            <a:chOff x="4566677" y="1724761"/>
            <a:chExt cx="2145769" cy="2764565"/>
          </a:xfrm>
        </p:grpSpPr>
        <p:pic>
          <p:nvPicPr>
            <p:cNvPr id="6148" name="Picture 4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348880"/>
              <a:ext cx="2140446" cy="214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字方塊 8"/>
            <p:cNvSpPr txBox="1"/>
            <p:nvPr/>
          </p:nvSpPr>
          <p:spPr>
            <a:xfrm>
              <a:off x="4566677" y="1724761"/>
              <a:ext cx="7920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/>
                <a:t>中國大鼓</a:t>
              </a:r>
              <a:endParaRPr lang="zh-TW" altLang="en-US" sz="2000" b="1" dirty="0"/>
            </a:p>
          </p:txBody>
        </p:sp>
        <p:cxnSp>
          <p:nvCxnSpPr>
            <p:cNvPr id="14" name="弧形接點 13"/>
            <p:cNvCxnSpPr/>
            <p:nvPr/>
          </p:nvCxnSpPr>
          <p:spPr>
            <a:xfrm>
              <a:off x="5204761" y="1984610"/>
              <a:ext cx="434800" cy="448017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6876256" y="4276672"/>
            <a:ext cx="1992402" cy="2176664"/>
            <a:chOff x="6876256" y="4276672"/>
            <a:chExt cx="1992402" cy="2176664"/>
          </a:xfrm>
        </p:grpSpPr>
        <p:pic>
          <p:nvPicPr>
            <p:cNvPr id="6151" name="Picture 7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216" y="4911170"/>
              <a:ext cx="1756442" cy="154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6876256" y="4276672"/>
              <a:ext cx="792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/>
                <a:t>梆笛</a:t>
              </a:r>
            </a:p>
          </p:txBody>
        </p:sp>
        <p:cxnSp>
          <p:nvCxnSpPr>
            <p:cNvPr id="15" name="弧形接點 14"/>
            <p:cNvCxnSpPr/>
            <p:nvPr/>
          </p:nvCxnSpPr>
          <p:spPr>
            <a:xfrm>
              <a:off x="7506064" y="4465372"/>
              <a:ext cx="434800" cy="448017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7"/>
          <p:cNvGrpSpPr/>
          <p:nvPr/>
        </p:nvGrpSpPr>
        <p:grpSpPr>
          <a:xfrm>
            <a:off x="4566677" y="4489326"/>
            <a:ext cx="2145769" cy="1964010"/>
            <a:chOff x="4566677" y="4489326"/>
            <a:chExt cx="2145769" cy="1964010"/>
          </a:xfrm>
        </p:grpSpPr>
        <p:pic>
          <p:nvPicPr>
            <p:cNvPr id="6149" name="Picture 5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77" y="4911170"/>
              <a:ext cx="2145769" cy="154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4598609" y="4489326"/>
              <a:ext cx="792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/>
                <a:t>古箏</a:t>
              </a:r>
            </a:p>
          </p:txBody>
        </p:sp>
        <p:cxnSp>
          <p:nvCxnSpPr>
            <p:cNvPr id="16" name="弧形接點 15"/>
            <p:cNvCxnSpPr/>
            <p:nvPr/>
          </p:nvCxnSpPr>
          <p:spPr>
            <a:xfrm>
              <a:off x="5207423" y="4665427"/>
              <a:ext cx="434800" cy="448017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93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548680"/>
            <a:ext cx="82296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/>
              <a:t>聽聽看，這首歌出現了什麼樂器？</a:t>
            </a:r>
            <a:endParaRPr lang="zh-TW" altLang="en-US" dirty="0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5" r="24094"/>
          <a:stretch/>
        </p:blipFill>
        <p:spPr bwMode="auto">
          <a:xfrm>
            <a:off x="899592" y="2564904"/>
            <a:ext cx="240356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矩形 4"/>
          <p:cNvSpPr/>
          <p:nvPr/>
        </p:nvSpPr>
        <p:spPr>
          <a:xfrm>
            <a:off x="827584" y="1700809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/>
              <a:t>范逸臣</a:t>
            </a:r>
            <a:r>
              <a:rPr lang="zh-TW" altLang="en-US" sz="2800" dirty="0" smtClean="0"/>
              <a:t>－野玫瑰</a:t>
            </a:r>
            <a:endParaRPr lang="zh-TW" altLang="en-US" sz="2800" dirty="0"/>
          </a:p>
        </p:txBody>
      </p:sp>
      <p:grpSp>
        <p:nvGrpSpPr>
          <p:cNvPr id="6" name="群組 5"/>
          <p:cNvGrpSpPr/>
          <p:nvPr/>
        </p:nvGrpSpPr>
        <p:grpSpPr>
          <a:xfrm>
            <a:off x="3923925" y="3532459"/>
            <a:ext cx="4248473" cy="2446158"/>
            <a:chOff x="3923925" y="3532459"/>
            <a:chExt cx="4248473" cy="244615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5" y="3933056"/>
              <a:ext cx="4248473" cy="204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>
              <a:off x="4139949" y="3532459"/>
              <a:ext cx="792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/>
                <a:t>古</a:t>
              </a:r>
              <a:r>
                <a:rPr lang="zh-TW" altLang="en-US" sz="2000" b="1" dirty="0"/>
                <a:t>琴</a:t>
              </a:r>
            </a:p>
          </p:txBody>
        </p:sp>
        <p:cxnSp>
          <p:nvCxnSpPr>
            <p:cNvPr id="9" name="弧形接點 8"/>
            <p:cNvCxnSpPr/>
            <p:nvPr/>
          </p:nvCxnSpPr>
          <p:spPr>
            <a:xfrm>
              <a:off x="4932040" y="3789040"/>
              <a:ext cx="434800" cy="448017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81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4064178" y="1866916"/>
            <a:ext cx="2166432" cy="2403858"/>
            <a:chOff x="6156176" y="1724761"/>
            <a:chExt cx="2712482" cy="2764565"/>
          </a:xfrm>
        </p:grpSpPr>
        <p:pic>
          <p:nvPicPr>
            <p:cNvPr id="6150" name="Picture 6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458" y="2348880"/>
              <a:ext cx="1800200" cy="214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6156176" y="1724761"/>
              <a:ext cx="792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/>
                <a:t>二胡</a:t>
              </a:r>
            </a:p>
          </p:txBody>
        </p:sp>
        <p:cxnSp>
          <p:nvCxnSpPr>
            <p:cNvPr id="13" name="弧形接點 12"/>
            <p:cNvCxnSpPr/>
            <p:nvPr/>
          </p:nvCxnSpPr>
          <p:spPr>
            <a:xfrm>
              <a:off x="6801179" y="1900862"/>
              <a:ext cx="434800" cy="448017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/>
              <a:t>聽聽看，這首歌出現了什麼樂器？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王力宏</a:t>
            </a:r>
            <a:r>
              <a:rPr lang="zh-TW" altLang="en-US" dirty="0" smtClean="0"/>
              <a:t>－</a:t>
            </a:r>
            <a:r>
              <a:rPr lang="zh-TW" altLang="en-US" dirty="0"/>
              <a:t>花田錯</a:t>
            </a:r>
            <a:r>
              <a:rPr lang="zh-TW" altLang="en-US" dirty="0" smtClean="0"/>
              <a:t>　　　</a:t>
            </a:r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213245" y="4450098"/>
            <a:ext cx="2145769" cy="1964010"/>
            <a:chOff x="4566677" y="4489326"/>
            <a:chExt cx="2145769" cy="1964010"/>
          </a:xfrm>
        </p:grpSpPr>
        <p:pic>
          <p:nvPicPr>
            <p:cNvPr id="6149" name="Picture 5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77" y="4911170"/>
              <a:ext cx="2145769" cy="154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4598609" y="4489326"/>
              <a:ext cx="792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/>
                <a:t>古箏</a:t>
              </a:r>
            </a:p>
          </p:txBody>
        </p:sp>
        <p:cxnSp>
          <p:nvCxnSpPr>
            <p:cNvPr id="16" name="弧形接點 15"/>
            <p:cNvCxnSpPr/>
            <p:nvPr/>
          </p:nvCxnSpPr>
          <p:spPr>
            <a:xfrm>
              <a:off x="5207423" y="4665427"/>
              <a:ext cx="434800" cy="448017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32626"/>
            <a:ext cx="3404990" cy="3588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pSp>
        <p:nvGrpSpPr>
          <p:cNvPr id="3" name="群組 2"/>
          <p:cNvGrpSpPr/>
          <p:nvPr/>
        </p:nvGrpSpPr>
        <p:grpSpPr>
          <a:xfrm>
            <a:off x="5940152" y="1637211"/>
            <a:ext cx="2402062" cy="1576252"/>
            <a:chOff x="5940152" y="1637211"/>
            <a:chExt cx="2402062" cy="157625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48" b="12743"/>
            <a:stretch/>
          </p:blipFill>
          <p:spPr bwMode="auto">
            <a:xfrm>
              <a:off x="5940152" y="1637211"/>
              <a:ext cx="1769427" cy="1576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字方塊 26"/>
            <p:cNvSpPr txBox="1"/>
            <p:nvPr/>
          </p:nvSpPr>
          <p:spPr>
            <a:xfrm>
              <a:off x="7709579" y="1696026"/>
              <a:ext cx="632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/>
                <a:t>鼓</a:t>
              </a:r>
            </a:p>
          </p:txBody>
        </p:sp>
        <p:cxnSp>
          <p:nvCxnSpPr>
            <p:cNvPr id="28" name="弧形接點 27"/>
            <p:cNvCxnSpPr>
              <a:endCxn id="3075" idx="3"/>
            </p:cNvCxnSpPr>
            <p:nvPr/>
          </p:nvCxnSpPr>
          <p:spPr>
            <a:xfrm rot="5400000">
              <a:off x="7618612" y="2141230"/>
              <a:ext cx="375075" cy="193139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群組 5"/>
          <p:cNvGrpSpPr/>
          <p:nvPr/>
        </p:nvGrpSpPr>
        <p:grpSpPr>
          <a:xfrm>
            <a:off x="6107311" y="4450098"/>
            <a:ext cx="2844680" cy="2143125"/>
            <a:chOff x="6107311" y="4450098"/>
            <a:chExt cx="2844680" cy="214312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311" y="4450098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文字方塊 24"/>
            <p:cNvSpPr txBox="1"/>
            <p:nvPr/>
          </p:nvSpPr>
          <p:spPr>
            <a:xfrm>
              <a:off x="8319356" y="5521660"/>
              <a:ext cx="632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/>
                <a:t>鑼</a:t>
              </a:r>
            </a:p>
          </p:txBody>
        </p:sp>
        <p:cxnSp>
          <p:nvCxnSpPr>
            <p:cNvPr id="36" name="弧形接點 35"/>
            <p:cNvCxnSpPr/>
            <p:nvPr/>
          </p:nvCxnSpPr>
          <p:spPr>
            <a:xfrm rot="10800000">
              <a:off x="8025896" y="5074219"/>
              <a:ext cx="422990" cy="381269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群組 4"/>
          <p:cNvGrpSpPr/>
          <p:nvPr/>
        </p:nvGrpSpPr>
        <p:grpSpPr>
          <a:xfrm>
            <a:off x="6810765" y="3146411"/>
            <a:ext cx="2165780" cy="1445765"/>
            <a:chOff x="6810765" y="3146411"/>
            <a:chExt cx="2165780" cy="144576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6" y="3146411"/>
              <a:ext cx="1452219" cy="144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文字方塊 25"/>
            <p:cNvSpPr txBox="1"/>
            <p:nvPr/>
          </p:nvSpPr>
          <p:spPr>
            <a:xfrm>
              <a:off x="6810765" y="3521387"/>
              <a:ext cx="632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/>
                <a:t>鈸</a:t>
              </a:r>
            </a:p>
          </p:txBody>
        </p:sp>
        <p:cxnSp>
          <p:nvCxnSpPr>
            <p:cNvPr id="30" name="弧形接點 29"/>
            <p:cNvCxnSpPr>
              <a:stCxn id="26" idx="2"/>
            </p:cNvCxnSpPr>
            <p:nvPr/>
          </p:nvCxnSpPr>
          <p:spPr>
            <a:xfrm rot="16200000" flipH="1">
              <a:off x="7224838" y="3823742"/>
              <a:ext cx="201733" cy="397242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36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182</TotalTime>
  <Words>130</Words>
  <Application>Microsoft Office PowerPoint</Application>
  <PresentationFormat>如螢幕大小 (4:3)</PresentationFormat>
  <Paragraphs>53</Paragraphs>
  <Slides>9</Slides>
  <Notes>0</Notes>
  <HiddenSlides>0</HiddenSlides>
  <MMClips>6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清晰度</vt:lpstr>
      <vt:lpstr>舞蹈和音樂</vt:lpstr>
      <vt:lpstr>各種舞蹈的類型</vt:lpstr>
      <vt:lpstr>各種舞蹈的類型</vt:lpstr>
      <vt:lpstr>來來來，考考大家的聽力！</vt:lpstr>
      <vt:lpstr>請回答這是什麼音效?</vt:lpstr>
      <vt:lpstr>聽聽看，這首歌出現了什麼樂器？</vt:lpstr>
      <vt:lpstr>聽聽看，這首歌出現了什麼樂器？</vt:lpstr>
      <vt:lpstr>PowerPoint 簡報</vt:lpstr>
      <vt:lpstr>聽聽看，這首歌出現了什麼樂器？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舞蹈和音樂</dc:title>
  <dc:creator>user</dc:creator>
  <cp:lastModifiedBy>USER</cp:lastModifiedBy>
  <cp:revision>24</cp:revision>
  <dcterms:created xsi:type="dcterms:W3CDTF">2019-06-03T00:39:36Z</dcterms:created>
  <dcterms:modified xsi:type="dcterms:W3CDTF">2021-05-19T07:10:42Z</dcterms:modified>
</cp:coreProperties>
</file>