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49A-514C-4F2B-9CBF-B6D29FB5124D}" type="datetimeFigureOut">
              <a:rPr lang="zh-TW" altLang="en-US" smtClean="0"/>
              <a:t>2019/11/20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AAFCF96-6F76-4796-AF1F-4F6B2A7657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49A-514C-4F2B-9CBF-B6D29FB5124D}" type="datetimeFigureOut">
              <a:rPr lang="zh-TW" altLang="en-US" smtClean="0"/>
              <a:t>2019/11/20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CF96-6F76-4796-AF1F-4F6B2A7657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49A-514C-4F2B-9CBF-B6D29FB5124D}" type="datetimeFigureOut">
              <a:rPr lang="zh-TW" altLang="en-US" smtClean="0"/>
              <a:t>2019/11/20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CF96-6F76-4796-AF1F-4F6B2A7657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49A-514C-4F2B-9CBF-B6D29FB5124D}" type="datetimeFigureOut">
              <a:rPr lang="zh-TW" altLang="en-US" smtClean="0"/>
              <a:t>2019/11/20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CF96-6F76-4796-AF1F-4F6B2A7657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49A-514C-4F2B-9CBF-B6D29FB5124D}" type="datetimeFigureOut">
              <a:rPr lang="zh-TW" altLang="en-US" smtClean="0"/>
              <a:t>2019/11/20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AFCF96-6F76-4796-AF1F-4F6B2A7657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49A-514C-4F2B-9CBF-B6D29FB5124D}" type="datetimeFigureOut">
              <a:rPr lang="zh-TW" altLang="en-US" smtClean="0"/>
              <a:t>2019/11/20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CF96-6F76-4796-AF1F-4F6B2A7657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49A-514C-4F2B-9CBF-B6D29FB5124D}" type="datetimeFigureOut">
              <a:rPr lang="zh-TW" altLang="en-US" smtClean="0"/>
              <a:t>2019/11/20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CF96-6F76-4796-AF1F-4F6B2A7657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49A-514C-4F2B-9CBF-B6D29FB5124D}" type="datetimeFigureOut">
              <a:rPr lang="zh-TW" altLang="en-US" smtClean="0"/>
              <a:t>2019/11/20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CF96-6F76-4796-AF1F-4F6B2A7657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49A-514C-4F2B-9CBF-B6D29FB5124D}" type="datetimeFigureOut">
              <a:rPr lang="zh-TW" altLang="en-US" smtClean="0"/>
              <a:t>2019/11/20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CF96-6F76-4796-AF1F-4F6B2A7657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49A-514C-4F2B-9CBF-B6D29FB5124D}" type="datetimeFigureOut">
              <a:rPr lang="zh-TW" altLang="en-US" smtClean="0"/>
              <a:t>2019/11/20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CF96-6F76-4796-AF1F-4F6B2A7657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49A-514C-4F2B-9CBF-B6D29FB5124D}" type="datetimeFigureOut">
              <a:rPr lang="zh-TW" altLang="en-US" smtClean="0"/>
              <a:t>2019/11/20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AFCF96-6F76-4796-AF1F-4F6B2A7657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6D949A-514C-4F2B-9CBF-B6D29FB5124D}" type="datetimeFigureOut">
              <a:rPr lang="zh-TW" altLang="en-US" smtClean="0"/>
              <a:t>2019/11/20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AAFCF96-6F76-4796-AF1F-4F6B2A7657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製作：林錦泉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汽車內部介紹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76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油門   煞車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7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排檔桿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79051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7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安全帶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71625"/>
            <a:ext cx="6096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3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油箱口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616624" cy="42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3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</a:t>
            </a:r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踏墊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8245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3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椅墊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3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天篷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696744" cy="50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4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天窗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61320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3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駕駛座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2"/>
          <a:stretch/>
        </p:blipFill>
        <p:spPr bwMode="auto">
          <a:xfrm>
            <a:off x="2987824" y="1556792"/>
            <a:ext cx="3727986" cy="459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2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方向盤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36959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6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儀錶板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700808"/>
            <a:ext cx="614468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2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冷氣口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28564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2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音響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50958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698776" cy="26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2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飲料架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5906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7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後視鏡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27096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7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點煙器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486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7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1065</TotalTime>
  <Words>34</Words>
  <Application>Microsoft Office PowerPoint</Application>
  <PresentationFormat>如螢幕大小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公正</vt:lpstr>
      <vt:lpstr>汽車內部介紹</vt:lpstr>
      <vt:lpstr>駕駛座</vt:lpstr>
      <vt:lpstr>方向盤</vt:lpstr>
      <vt:lpstr>儀錶板</vt:lpstr>
      <vt:lpstr>冷氣口</vt:lpstr>
      <vt:lpstr>音響</vt:lpstr>
      <vt:lpstr>飲料架</vt:lpstr>
      <vt:lpstr>後視鏡</vt:lpstr>
      <vt:lpstr>點煙器</vt:lpstr>
      <vt:lpstr> 油門   煞車</vt:lpstr>
      <vt:lpstr>排檔桿</vt:lpstr>
      <vt:lpstr>安全帶</vt:lpstr>
      <vt:lpstr>油箱口</vt:lpstr>
      <vt:lpstr>腳踏墊</vt:lpstr>
      <vt:lpstr>椅墊</vt:lpstr>
      <vt:lpstr>天篷</vt:lpstr>
      <vt:lpstr>天窗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汽車內部介紹</dc:title>
  <dc:creator>user</dc:creator>
  <cp:lastModifiedBy>Windows 使用者</cp:lastModifiedBy>
  <cp:revision>6</cp:revision>
  <dcterms:created xsi:type="dcterms:W3CDTF">2014-10-08T23:12:00Z</dcterms:created>
  <dcterms:modified xsi:type="dcterms:W3CDTF">2019-11-21T00:13:41Z</dcterms:modified>
</cp:coreProperties>
</file>